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4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CFDA2F-5195-4B02-AA1B-41BE6981D8A3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B0296-C699-4492-8A80-181527525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129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5B0296-C699-4492-8A80-18152752517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581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6206A3-2E5C-4CD3-B1ED-FA3ACE1A1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D06D95-B123-4019-9EF3-444244177E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56993B-E84A-4E66-B77E-4E12C4B8C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FB3B-FD39-425D-B315-2B23A8CE2079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FE3A6B-53CA-4892-83B3-C3F651FAA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7AFBE7-CB7A-466B-92E9-85210D61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9077-6A3E-4D06-B87B-5C6CFCF3D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873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61AF7-BEDB-4E8F-8096-52690EFB7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7FC226-5374-4B2B-9B36-C6C77F1C8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3E3DA8-3F9A-4265-AA81-D859D4486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FB3B-FD39-425D-B315-2B23A8CE2079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16DBA0-8B35-495A-93A6-A136ACED1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0E5542-F6C1-4D92-8055-6EA3B313A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9077-6A3E-4D06-B87B-5C6CFCF3D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467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EB4240-C0C9-471C-B749-CCCA78219B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D48753-847D-4E6A-B0DD-67AD1501F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CA9DF0-623F-418A-A3BE-3777BEDF4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FB3B-FD39-425D-B315-2B23A8CE2079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52949F-74FD-430F-AEE5-64962FB73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EC5881-6EB2-4CED-9F93-9F6DF6DF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9077-6A3E-4D06-B87B-5C6CFCF3D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727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EDEF24-1822-4E0D-A1EA-67B7BDBB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AE88C1-B46C-4C42-A8B3-522853D77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43CDCC-B380-48C1-8F09-1CF03963E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FB3B-FD39-425D-B315-2B23A8CE2079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C24BCA-7ED2-41F0-A634-0D3686864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4E48F7-D07B-4ED2-BD05-EF72664A7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9077-6A3E-4D06-B87B-5C6CFCF3D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057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64CEB-F12F-4041-9295-2B798EDF2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02A0E1-FF4D-4CF9-80E8-445463662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866913-6C5B-4F32-9C8B-B76139190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FB3B-FD39-425D-B315-2B23A8CE2079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71E41F-0BE1-4D9A-9E69-457F4E019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38EAC0-0E12-4C39-9BFF-C779603CE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9077-6A3E-4D06-B87B-5C6CFCF3D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195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4CC82-F4EA-4C89-B3F5-C268FD6E3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52FE71-B8E6-4EDD-AEE2-9F6E1317C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2AF4B7-1BCE-466A-8291-3AE9A0D5D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2A7FA2-6985-463D-979C-31577162D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FB3B-FD39-425D-B315-2B23A8CE2079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6258B8-B6E2-4E20-AA94-3DBE158AE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8121C0-5540-45D5-A865-5545718BB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9077-6A3E-4D06-B87B-5C6CFCF3D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984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E3FF5F-DE45-423F-AF54-24D846CEB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417A26-F860-4E67-90A6-363F7A99F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E2F08E-EB63-4514-8C57-108878A01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0B582B-DBB3-4D9A-9378-6A4D2D876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5CB900-54BA-421C-B41E-54AE3927E4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D98C85-2D1A-4BF4-A8DB-531C00986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FB3B-FD39-425D-B315-2B23A8CE2079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C2895A-E5F8-4265-A2BF-6BBC92308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50B1CF0-7337-4E9C-ABE2-449BE9830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9077-6A3E-4D06-B87B-5C6CFCF3D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073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45B87-2645-4666-88C6-D659F2CA0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CD59F2-70C7-4B87-8AFD-1DD1084D5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FB3B-FD39-425D-B315-2B23A8CE2079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B60624-BA86-4B91-927D-E2615D398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E6CF0A-5201-49D1-99A7-CD0048A76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9077-6A3E-4D06-B87B-5C6CFCF3D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21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DE4353-928B-4910-9BAE-82F2ED7CA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FB3B-FD39-425D-B315-2B23A8CE2079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AF2BE0-979A-49A5-A407-A152D3BD3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531C3A-067C-4138-9FF7-E24336E05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9077-6A3E-4D06-B87B-5C6CFCF3D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941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1D808-BB42-40D4-9A65-60A2882D7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C0DFCF-AC34-4799-974C-86918DAA9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B2756E-3D4B-4E84-8929-4C115430C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E3C718-B939-492E-81F9-901852915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FB3B-FD39-425D-B315-2B23A8CE2079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43C0BE-9EB3-495D-832A-5DF170C70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6F8B72-D4AB-418F-BD70-B67B84C72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9077-6A3E-4D06-B87B-5C6CFCF3D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71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91FA4C-00E4-4CED-A5BC-BA23E2568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9D62E37-A9DE-487C-8412-0DE3B51E09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1D4964-A6A3-4926-8F54-CDACA24AD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4E13AE-5884-49FE-A691-1CE5F928C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FB3B-FD39-425D-B315-2B23A8CE2079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8476F5-1B5E-454F-9BB3-1CD9840AD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2F3519-C4FF-4EE9-95C5-F1F204216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9077-6A3E-4D06-B87B-5C6CFCF3D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63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E6E8E0A-D784-4174-8589-14FD888B0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C9BCD2-C97D-4757-8DC3-16EADB8AB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5C1627-BF13-462A-BC4D-858AFA4E1C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3FB3B-FD39-425D-B315-2B23A8CE2079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F1C2C4-24CE-4112-9C0A-FA6B95F7D2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0C66CF-2C6F-4BA2-BB0C-5F7ED7A991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39077-6A3E-4D06-B87B-5C6CFCF3D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883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21" Type="http://schemas.openxmlformats.org/officeDocument/2006/relationships/image" Target="../media/image30.png"/><Relationship Id="rId34" Type="http://schemas.openxmlformats.org/officeDocument/2006/relationships/image" Target="../media/image43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33" Type="http://schemas.openxmlformats.org/officeDocument/2006/relationships/image" Target="../media/image42.png"/><Relationship Id="rId38" Type="http://schemas.openxmlformats.org/officeDocument/2006/relationships/image" Target="../media/image47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29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32" Type="http://schemas.openxmlformats.org/officeDocument/2006/relationships/image" Target="../media/image41.png"/><Relationship Id="rId37" Type="http://schemas.openxmlformats.org/officeDocument/2006/relationships/image" Target="../media/image46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36" Type="http://schemas.openxmlformats.org/officeDocument/2006/relationships/image" Target="../media/image45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31" Type="http://schemas.openxmlformats.org/officeDocument/2006/relationships/image" Target="../media/image40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Relationship Id="rId30" Type="http://schemas.openxmlformats.org/officeDocument/2006/relationships/image" Target="../media/image39.png"/><Relationship Id="rId35" Type="http://schemas.openxmlformats.org/officeDocument/2006/relationships/image" Target="../media/image44.png"/><Relationship Id="rId8" Type="http://schemas.openxmlformats.org/officeDocument/2006/relationships/image" Target="../media/image17.png"/><Relationship Id="rId3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image" Target="../media/image18.png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67.png"/><Relationship Id="rId3" Type="http://schemas.openxmlformats.org/officeDocument/2006/relationships/image" Target="../media/image49.png"/><Relationship Id="rId7" Type="http://schemas.openxmlformats.org/officeDocument/2006/relationships/image" Target="../media/image55.png"/><Relationship Id="rId12" Type="http://schemas.openxmlformats.org/officeDocument/2006/relationships/image" Target="../media/image66.png"/><Relationship Id="rId2" Type="http://schemas.openxmlformats.org/officeDocument/2006/relationships/image" Target="../media/image18.png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65.png"/><Relationship Id="rId5" Type="http://schemas.openxmlformats.org/officeDocument/2006/relationships/image" Target="../media/image53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4" Type="http://schemas.openxmlformats.org/officeDocument/2006/relationships/image" Target="../media/image52.png"/><Relationship Id="rId9" Type="http://schemas.openxmlformats.org/officeDocument/2006/relationships/image" Target="../media/image51.png"/><Relationship Id="rId14" Type="http://schemas.openxmlformats.org/officeDocument/2006/relationships/image" Target="../media/image6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DD9AC-ADD1-4008-8E84-1BB124F53C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Text Recognition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86A93D-5E25-426D-80D0-6782BCD26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96738"/>
          </a:xfrm>
        </p:spPr>
        <p:txBody>
          <a:bodyPr/>
          <a:lstStyle/>
          <a:p>
            <a:r>
              <a:rPr lang="en-US" altLang="zh-CN" dirty="0"/>
              <a:t>Tong, Hu, Wang </a:t>
            </a:r>
            <a:endParaRPr lang="nl-NL" altLang="zh-CN" dirty="0"/>
          </a:p>
        </p:txBody>
      </p:sp>
    </p:spTree>
    <p:extLst>
      <p:ext uri="{BB962C8B-B14F-4D97-AF65-F5344CB8AC3E}">
        <p14:creationId xmlns:p14="http://schemas.microsoft.com/office/powerpoint/2010/main" val="1010468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AFF4A2E-FF6C-4C63-9554-43A4A1C99A3F}"/>
              </a:ext>
            </a:extLst>
          </p:cNvPr>
          <p:cNvSpPr txBox="1"/>
          <p:nvPr/>
        </p:nvSpPr>
        <p:spPr>
          <a:xfrm>
            <a:off x="4620275" y="2727960"/>
            <a:ext cx="29514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/>
              <a:t>Thanks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459061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C9FC39E-4245-4D0E-891A-A2D10A29F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204" y="3331991"/>
            <a:ext cx="5032624" cy="323172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EAF10F0-DA73-497F-B95B-F94F96163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558" y="3362142"/>
            <a:ext cx="4944442" cy="319696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50BA3C8-D6F9-4042-AC68-9353CA6CF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558" y="3331991"/>
            <a:ext cx="4944442" cy="321282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17C1E77-3CC8-46C0-8B09-5A1C88BB8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License Plate Detection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FEC523-DC62-4755-A0D4-3E7037CEA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36517"/>
          </a:xfrm>
        </p:spPr>
        <p:txBody>
          <a:bodyPr/>
          <a:lstStyle/>
          <a:p>
            <a:r>
              <a:rPr lang="en-US" altLang="zh-CN" dirty="0"/>
              <a:t>Convert the color image to gray image;</a:t>
            </a:r>
          </a:p>
          <a:p>
            <a:endParaRPr lang="en-US" altLang="zh-CN" dirty="0"/>
          </a:p>
          <a:p>
            <a:r>
              <a:rPr lang="en-US" altLang="zh-CN" dirty="0"/>
              <a:t>Convert to binary based on gray image;</a:t>
            </a:r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B9468D5-6329-4D0E-BAD9-00F25F489DA1}"/>
              </a:ext>
            </a:extLst>
          </p:cNvPr>
          <p:cNvSpPr txBox="1"/>
          <p:nvPr/>
        </p:nvSpPr>
        <p:spPr>
          <a:xfrm>
            <a:off x="2305854" y="6488668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Gray Image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236F7B0-8ACA-4A99-9589-14DF14A87481}"/>
              </a:ext>
            </a:extLst>
          </p:cNvPr>
          <p:cNvSpPr txBox="1"/>
          <p:nvPr/>
        </p:nvSpPr>
        <p:spPr>
          <a:xfrm>
            <a:off x="8942414" y="6484510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Binary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6732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3DA1E82-341D-4005-A329-52D0DED18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58" y="3446928"/>
            <a:ext cx="3661693" cy="217752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FDF32F5-09D0-41EB-8844-DC31C1882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License Plate Detection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36C01E-1B9C-48A8-9E0F-54D440EAF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286"/>
            <a:ext cx="5693229" cy="1743685"/>
          </a:xfrm>
        </p:spPr>
        <p:txBody>
          <a:bodyPr/>
          <a:lstStyle/>
          <a:p>
            <a:r>
              <a:rPr lang="en-US" altLang="zh-CN" dirty="0"/>
              <a:t>Edge detection;</a:t>
            </a:r>
          </a:p>
          <a:p>
            <a:r>
              <a:rPr lang="en-US" altLang="zh-CN" dirty="0"/>
              <a:t>Dilate and erode on binary image;</a:t>
            </a:r>
          </a:p>
          <a:p>
            <a:r>
              <a:rPr lang="en-US" altLang="zh-CN" dirty="0"/>
              <a:t>Binary – Edge = Mod image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EAF436C-F275-4260-AB68-374DC22E3C44}"/>
              </a:ext>
            </a:extLst>
          </p:cNvPr>
          <p:cNvSpPr txBox="1"/>
          <p:nvPr/>
        </p:nvSpPr>
        <p:spPr>
          <a:xfrm>
            <a:off x="1551336" y="5879790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Binary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4343382-6589-42F0-B4E6-8AA1E6F922BE}"/>
              </a:ext>
            </a:extLst>
          </p:cNvPr>
          <p:cNvSpPr txBox="1"/>
          <p:nvPr/>
        </p:nvSpPr>
        <p:spPr>
          <a:xfrm>
            <a:off x="5726581" y="587979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Edge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57715B0-A3DB-4421-88CA-9ECA91C89F18}"/>
              </a:ext>
            </a:extLst>
          </p:cNvPr>
          <p:cNvSpPr txBox="1"/>
          <p:nvPr/>
        </p:nvSpPr>
        <p:spPr>
          <a:xfrm>
            <a:off x="9984745" y="5879790"/>
            <a:ext cx="651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Mod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1FC6F87-1064-4BFD-939D-C566E56C6311}"/>
              </a:ext>
            </a:extLst>
          </p:cNvPr>
          <p:cNvSpPr txBox="1"/>
          <p:nvPr/>
        </p:nvSpPr>
        <p:spPr>
          <a:xfrm>
            <a:off x="3626079" y="3958955"/>
            <a:ext cx="5723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/>
              <a:t>-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F18AD98-7DFD-452B-8282-81356DAD3C4F}"/>
              </a:ext>
            </a:extLst>
          </p:cNvPr>
          <p:cNvSpPr txBox="1"/>
          <p:nvPr/>
        </p:nvSpPr>
        <p:spPr>
          <a:xfrm>
            <a:off x="7626558" y="3995935"/>
            <a:ext cx="5723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/>
              <a:t>=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3622E117-64C9-4543-9EA7-694918FF580B}"/>
              </a:ext>
            </a:extLst>
          </p:cNvPr>
          <p:cNvSpPr/>
          <p:nvPr/>
        </p:nvSpPr>
        <p:spPr>
          <a:xfrm>
            <a:off x="1947439" y="4338488"/>
            <a:ext cx="703921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5CB04AA5-154C-444C-BE34-DACE48ABB16D}"/>
              </a:ext>
            </a:extLst>
          </p:cNvPr>
          <p:cNvSpPr/>
          <p:nvPr/>
        </p:nvSpPr>
        <p:spPr>
          <a:xfrm>
            <a:off x="6059424" y="4365267"/>
            <a:ext cx="703921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B884E6A6-6369-4AD6-A38B-FFC40B2D1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00" y="3420619"/>
            <a:ext cx="3431931" cy="220383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75ECE16-0CCE-47BA-B3C2-5B83E3B60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3619" y="3446928"/>
            <a:ext cx="3718521" cy="222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07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51F319-1D3F-4B83-9761-E374428F9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License Plate Detection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EDC6BD-1AF6-477C-888C-718190EAF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Compute the Connected Components on  mod image;</a:t>
            </a:r>
          </a:p>
          <a:p>
            <a:r>
              <a:rPr lang="en-US" altLang="zh-CN" dirty="0"/>
              <a:t>Select the components whose area &gt;= 1000 as the detected license plates.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74C87AB-B3E8-49AA-BCD5-57A5F02FCCB8}"/>
              </a:ext>
            </a:extLst>
          </p:cNvPr>
          <p:cNvSpPr txBox="1"/>
          <p:nvPr/>
        </p:nvSpPr>
        <p:spPr>
          <a:xfrm>
            <a:off x="3882092" y="6182704"/>
            <a:ext cx="4427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Some examples of detected license plates.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C10988-1DD4-432C-ABF9-07D3F22B6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948" y="3574509"/>
            <a:ext cx="2283338" cy="114740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4CF6BA0-BD7C-4A8A-A508-77EA8AE2F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128" y="3524197"/>
            <a:ext cx="2442871" cy="119771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71B4DC4-00C5-420D-9714-9AF78EB122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2056" y="3524197"/>
            <a:ext cx="2412642" cy="116345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A7C3EB0-2CDA-43D4-BCD8-3FAB1AB134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749" y="4974781"/>
            <a:ext cx="2375736" cy="104057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690C5F0-93C9-4B34-8B79-9927D68A6A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2092" y="5050046"/>
            <a:ext cx="3718384" cy="82909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E84B1AF-435D-4B99-971F-66EBCB3D4C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08898" y="4974781"/>
            <a:ext cx="2129421" cy="105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495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D267F-88C5-43FD-98FB-6B472B384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674567" cy="1325563"/>
          </a:xfrm>
        </p:spPr>
        <p:txBody>
          <a:bodyPr/>
          <a:lstStyle/>
          <a:p>
            <a:r>
              <a:rPr lang="en-US" altLang="zh-CN" b="1" dirty="0"/>
              <a:t>License Plate Detection</a:t>
            </a:r>
            <a:endParaRPr lang="zh-CN" altLang="en-US" dirty="0"/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E8B34619-80DC-4A10-8D3D-46BC3D45B49A}"/>
              </a:ext>
            </a:extLst>
          </p:cNvPr>
          <p:cNvSpPr txBox="1"/>
          <p:nvPr/>
        </p:nvSpPr>
        <p:spPr>
          <a:xfrm>
            <a:off x="4290940" y="6118059"/>
            <a:ext cx="3831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38 license plates have been detected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8BCBB26-469A-423B-B597-B2632BBEE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690" y="4356988"/>
            <a:ext cx="1832328" cy="61966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6A3E6CB-E1F5-4396-B8B9-830E5E684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680" y="1648777"/>
            <a:ext cx="435909" cy="73620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3F1146B-FE65-4F99-922B-8518CA9CB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5630" y="1615517"/>
            <a:ext cx="912865" cy="72869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B1CCE13-7C24-444C-8834-F9FF9E30C9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8074" y="1622460"/>
            <a:ext cx="1359693" cy="69009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C467B4A-3D79-48CF-8C91-9A5DDD8DA7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0060" y="1648777"/>
            <a:ext cx="1425185" cy="69486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55BA571-6362-4673-97D1-A0B544A69E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8558" y="1630225"/>
            <a:ext cx="1413501" cy="69232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0BEEBF8-7FD1-40B6-A05C-77E1F58884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81975" y="1623015"/>
            <a:ext cx="1483379" cy="71560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9400DED-21E5-4ECA-9B5C-236309F01C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64538" y="2605906"/>
            <a:ext cx="2069455" cy="45528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53A6FB1-89EB-43A1-A0E4-7DAA4C849E6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00686" y="2504842"/>
            <a:ext cx="1891347" cy="71953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1A2C41A-8DCD-4F83-A172-F7320504ECC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06389" y="2525388"/>
            <a:ext cx="1410574" cy="71953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343447C-6B5D-4FAF-9BF1-FE90C0A70F7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62340" y="2489071"/>
            <a:ext cx="1620367" cy="72651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C57B89B-5E67-409F-95F6-DAB5C150BC9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24487" y="3494739"/>
            <a:ext cx="1874031" cy="45259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F363EA1-0A0A-453B-B6EE-41AB0002ECD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11269" y="3374529"/>
            <a:ext cx="1179671" cy="69009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C125237-A0A7-41DF-9417-48FE2C9865C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40896" y="3362100"/>
            <a:ext cx="1947061" cy="83307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49E13DA-8481-48DB-BF0F-BF856FB1CE9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466679" y="3339437"/>
            <a:ext cx="1821354" cy="88335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FF4F167-7AF4-46B9-BCA0-BE5BF3C9A6E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087205" y="2412870"/>
            <a:ext cx="1414283" cy="88150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1D323B1E-ED3A-4778-90CD-69B6A9F471C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570679" y="3343019"/>
            <a:ext cx="1176109" cy="85946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609AF59-D512-454A-B263-24D73F2D762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24487" y="4252051"/>
            <a:ext cx="1559586" cy="80401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D3F6B0B2-FACD-4D7D-B492-BDE0F15FB2C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892747" y="4266567"/>
            <a:ext cx="1520839" cy="744618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7984FC62-6002-4E06-9D25-19C9073F75E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507930" y="4262970"/>
            <a:ext cx="1937375" cy="61996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350D4F5-D7C7-4F3A-9343-149676C56793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671025" y="4290632"/>
            <a:ext cx="1074060" cy="75911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4E2B0E1E-9321-42FC-B9B3-F57E9F4818A5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803027" y="4284991"/>
            <a:ext cx="1252895" cy="692889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C41A5E82-04A8-4141-9F1D-535E70F02EE3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124487" y="5185925"/>
            <a:ext cx="1352064" cy="713589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1B37340B-F830-4862-9678-C863E30EE5F5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549721" y="5152761"/>
            <a:ext cx="1230233" cy="745889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8C5FF36B-E81F-43EA-A5EA-6981EEEF2E7F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963821" y="5180815"/>
            <a:ext cx="1152738" cy="687768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F3709AE4-F084-46C8-AAEB-667501D84B0B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288981" y="5227580"/>
            <a:ext cx="1197712" cy="680057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D5590FD5-D6D3-4D07-BA61-F82064884122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061049" y="1602411"/>
            <a:ext cx="423889" cy="720613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32228FB9-1364-4F86-93EC-4E9FD6C09C99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0006369" y="3336280"/>
            <a:ext cx="812058" cy="853071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D071B1C8-8B74-4811-B490-531A283A6A2E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0657540" y="2485243"/>
            <a:ext cx="718489" cy="772569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A3EE3F99-8B99-4F13-88C2-A6A272A3857B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658364" y="5162848"/>
            <a:ext cx="1423970" cy="745889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C3BFDCAB-CE30-4F05-A05E-C3DF815B3086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8365522" y="5190861"/>
            <a:ext cx="1017121" cy="707141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022A3440-C1EA-431A-935C-E57829224C0E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0709718" y="1607078"/>
            <a:ext cx="862131" cy="697454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59CE5AC5-2B15-4634-BE41-A67F04A92263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0796833" y="5158666"/>
            <a:ext cx="726255" cy="710293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E897C2FD-7FAA-4E59-8DAF-7E29AD3599AC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9657089" y="5252645"/>
            <a:ext cx="881505" cy="590899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E9F2BF1C-F794-44E9-80C1-4B59D5590843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1151749" y="3336281"/>
            <a:ext cx="581212" cy="871818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BAED9FFD-B978-4443-83E0-2C0B1283DB02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1239489" y="4370985"/>
            <a:ext cx="552151" cy="629646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B0F3BA61-A15E-4D07-AC64-AD08055E1251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1764614" y="1641479"/>
            <a:ext cx="435909" cy="75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97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11B92-4A4E-4054-AFE1-03E7DB37C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Character Segmentation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F005359-AD7A-47D7-8084-9FEA4E801B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25022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Convert the color image to gray image of each detected plates;</a:t>
                </a:r>
              </a:p>
              <a:p>
                <a:r>
                  <a:rPr lang="en-US" altLang="zh-CN" dirty="0"/>
                  <a:t>Convert to binary based on gray image;</a:t>
                </a:r>
              </a:p>
              <a:p>
                <a:r>
                  <a:rPr lang="en-US" altLang="zh-CN" dirty="0"/>
                  <a:t>Compute the Connected Components on binary image;</a:t>
                </a:r>
              </a:p>
              <a:p>
                <a:r>
                  <a:rPr lang="en-US" altLang="zh-CN" dirty="0"/>
                  <a:t>Select the components with the following conditions:</a:t>
                </a:r>
              </a:p>
              <a:p>
                <a:pPr lvl="1"/>
                <a:r>
                  <a:rPr lang="en-US" altLang="zh-CN" dirty="0"/>
                  <a:t>area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00, 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000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𝑟𝑎𝑡𝑖𝑜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h𝑒𝑖𝑔h𝑡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𝑤𝑖𝑑𝑡h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4.5</m:t>
                        </m:r>
                      </m:e>
                    </m:d>
                  </m:oMath>
                </a14:m>
                <a:endParaRPr lang="zh-CN" altLang="en-US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F005359-AD7A-47D7-8084-9FEA4E801B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250228"/>
              </a:xfrm>
              <a:blipFill>
                <a:blip r:embed="rId2"/>
                <a:stretch>
                  <a:fillRect l="-1043" t="-33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1826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B6C0F-9D0C-4465-820E-10897A5C2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Character Segmentation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72596E7-39D9-492F-8EEC-63B971D608E9}"/>
              </a:ext>
            </a:extLst>
          </p:cNvPr>
          <p:cNvCxnSpPr>
            <a:cxnSpLocks/>
          </p:cNvCxnSpPr>
          <p:nvPr/>
        </p:nvCxnSpPr>
        <p:spPr>
          <a:xfrm>
            <a:off x="4221480" y="4892990"/>
            <a:ext cx="815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CCEF1714-BB24-43BC-A4DC-B617F9D191A2}"/>
              </a:ext>
            </a:extLst>
          </p:cNvPr>
          <p:cNvCxnSpPr>
            <a:cxnSpLocks/>
          </p:cNvCxnSpPr>
          <p:nvPr/>
        </p:nvCxnSpPr>
        <p:spPr>
          <a:xfrm>
            <a:off x="4137642" y="2883598"/>
            <a:ext cx="998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BC3E47BA-738B-465F-92B8-9CCE87A45277}"/>
              </a:ext>
            </a:extLst>
          </p:cNvPr>
          <p:cNvSpPr txBox="1"/>
          <p:nvPr/>
        </p:nvSpPr>
        <p:spPr>
          <a:xfrm>
            <a:off x="3889971" y="5943510"/>
            <a:ext cx="444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Example results of character segmentation</a:t>
            </a:r>
            <a:endParaRPr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B294C9BB-5B41-41D4-9477-624CF2D60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78" y="2505928"/>
            <a:ext cx="3433364" cy="75534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9055554-15B6-46AD-8173-EE21FCCF3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782" y="2165271"/>
            <a:ext cx="893936" cy="135236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C5DC0A9-FB97-4331-B1DF-34E5D7E35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1092" y="2235492"/>
            <a:ext cx="932664" cy="135236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980381E-1B38-4DB4-BB52-A398E08BD9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8156" y="2221910"/>
            <a:ext cx="997455" cy="149618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EA1C843-8C63-4395-88A1-FD92479652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8193" y="2270993"/>
            <a:ext cx="879983" cy="12466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58A8762-9660-4EA4-8FB1-6E9B6D931F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04781" y="2221910"/>
            <a:ext cx="747130" cy="12957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0A86BE0-6873-4527-89D6-227006ABCE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07655" y="2270993"/>
            <a:ext cx="747130" cy="124664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E6ADA57-722E-40D0-B8EC-799AE10C85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29793" y="2235492"/>
            <a:ext cx="815909" cy="1325563"/>
          </a:xfrm>
          <a:prstGeom prst="rect">
            <a:avLst/>
          </a:prstGeom>
        </p:spPr>
      </p:pic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C1D1427D-6E34-4F83-8449-8C2D42406B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0"/>
          <a:stretch>
            <a:fillRect/>
          </a:stretch>
        </p:blipFill>
        <p:spPr>
          <a:xfrm>
            <a:off x="1362348" y="4398656"/>
            <a:ext cx="2502645" cy="119415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D401441-BEBB-4D8C-9D44-06881D20794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80660" y="4312653"/>
            <a:ext cx="815340" cy="130454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A4E7B82-F939-487D-B34F-8B987AF723C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56936" y="4345357"/>
            <a:ext cx="747286" cy="122054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156019F-2C99-48D6-A6B7-1CFFCBA0C05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62004" y="4319894"/>
            <a:ext cx="686882" cy="1221124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2B1DF3BC-1B16-402D-B5B9-DD9C554DD27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48761" y="4312653"/>
            <a:ext cx="666129" cy="1385548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5286BFA2-D631-4DE0-A80C-1DB87DB659D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90286" y="4345358"/>
            <a:ext cx="811361" cy="1249496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2ABD1EE2-D461-49F9-BBC0-868A3D30A1F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108102" y="4097940"/>
            <a:ext cx="966597" cy="1637845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9FF21644-DFC1-4AD5-AF01-8DA41607F13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888247" y="4148417"/>
            <a:ext cx="893487" cy="148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284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B6C0F-9D0C-4465-820E-10897A5C2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Character Recognition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CF2B00-4C7B-4629-8631-C22CF544D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480" y="1690687"/>
            <a:ext cx="11882120" cy="4691451"/>
          </a:xfrm>
        </p:spPr>
        <p:txBody>
          <a:bodyPr>
            <a:normAutofit/>
          </a:bodyPr>
          <a:lstStyle/>
          <a:p>
            <a:r>
              <a:rPr lang="en-US" altLang="zh-CN" dirty="0"/>
              <a:t>Image </a:t>
            </a:r>
            <a:r>
              <a:rPr lang="zh-CN" altLang="zh-CN" dirty="0"/>
              <a:t>skeletoniz</a:t>
            </a:r>
            <a:r>
              <a:rPr lang="en-US" altLang="zh-CN" dirty="0"/>
              <a:t>ion for each character;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Compute the distance between the character and each template characters</a:t>
            </a:r>
          </a:p>
          <a:p>
            <a:r>
              <a:rPr lang="en-US" altLang="zh-CN" dirty="0"/>
              <a:t>Choose the label with the smallest distance.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4B2664C-AF18-4B69-BECD-2748DA14091F}"/>
              </a:ext>
            </a:extLst>
          </p:cNvPr>
          <p:cNvSpPr txBox="1"/>
          <p:nvPr/>
        </p:nvSpPr>
        <p:spPr>
          <a:xfrm>
            <a:off x="6378687" y="4812823"/>
            <a:ext cx="1909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dirty="0"/>
              <a:t>skeletoniz</a:t>
            </a:r>
            <a:r>
              <a:rPr lang="en-US" altLang="zh-CN" sz="2400" dirty="0"/>
              <a:t>ion</a:t>
            </a:r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2C6E431-CD87-42E7-9F92-F3E1276E2A9E}"/>
              </a:ext>
            </a:extLst>
          </p:cNvPr>
          <p:cNvCxnSpPr>
            <a:cxnSpLocks/>
          </p:cNvCxnSpPr>
          <p:nvPr/>
        </p:nvCxnSpPr>
        <p:spPr>
          <a:xfrm>
            <a:off x="4137642" y="2883598"/>
            <a:ext cx="998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>
            <a:extLst>
              <a:ext uri="{FF2B5EF4-FFF2-40B4-BE49-F238E27FC236}">
                <a16:creationId xmlns:a16="http://schemas.microsoft.com/office/drawing/2014/main" id="{B7C1ADDC-3B14-42C0-83E0-0B62CB583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78" y="2505928"/>
            <a:ext cx="3433364" cy="75534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186929E5-4749-4065-855A-CB74167F3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782" y="2165271"/>
            <a:ext cx="893936" cy="1352365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E43A263C-8039-4542-BEA8-094A975E4B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193" y="2270993"/>
            <a:ext cx="879983" cy="1246643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0B017672-36AD-49ED-BBAA-CCABECDAEE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4781" y="2221910"/>
            <a:ext cx="747130" cy="1295725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8049B1CC-5436-40AF-99F8-D005835F34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7655" y="2270993"/>
            <a:ext cx="747130" cy="1246643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8023DFE1-E353-4656-8042-19161CB669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29793" y="2235492"/>
            <a:ext cx="815909" cy="1325563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86903822-A181-4837-A48D-1604353013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11092" y="2235492"/>
            <a:ext cx="932664" cy="1352364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7ACB3058-8DAF-4CDC-B602-F1218E7158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18156" y="2221910"/>
            <a:ext cx="997455" cy="149618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400966C-3065-4FD5-92D4-771F12D1370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41358" y="3587856"/>
            <a:ext cx="854642" cy="137353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0C80F12-7638-4E43-B128-6CF882816C2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04124" y="3601438"/>
            <a:ext cx="737898" cy="126918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D6035F2-EC4D-41EB-AF65-F630246F859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49388" y="3479331"/>
            <a:ext cx="916524" cy="14501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D30F47A-31F4-449E-86D7-7834E020937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35065" y="3576579"/>
            <a:ext cx="802702" cy="136860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74860FA-24C8-48D3-9F85-54B13306B7E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87457" y="3517635"/>
            <a:ext cx="684532" cy="136906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7391E5B-6A6A-4EED-8F4F-94223F5189F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603697" y="3600086"/>
            <a:ext cx="802702" cy="130953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90FB40A-844C-4D74-9501-87D64E3E6F8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429793" y="3600085"/>
            <a:ext cx="844794" cy="127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180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B6C0F-9D0C-4465-820E-10897A5C2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Recognition Results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6EC5D20-86A8-4727-8B8A-739655574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359" y="2162621"/>
            <a:ext cx="6025282" cy="1325562"/>
          </a:xfrm>
          <a:prstGeom prst="rect">
            <a:avLst/>
          </a:prstGeom>
        </p:spPr>
      </p:pic>
      <p:pic>
        <p:nvPicPr>
          <p:cNvPr id="8" name="内容占位符 13">
            <a:extLst>
              <a:ext uri="{FF2B5EF4-FFF2-40B4-BE49-F238E27FC236}">
                <a16:creationId xmlns:a16="http://schemas.microsoft.com/office/drawing/2014/main" id="{BD92D9D3-299F-4513-87AE-E626C0F7C6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61666" y="3960117"/>
            <a:ext cx="4683889" cy="223495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A8676AC-1AFC-43B0-935C-F149E8987F0C}"/>
              </a:ext>
            </a:extLst>
          </p:cNvPr>
          <p:cNvSpPr txBox="1"/>
          <p:nvPr/>
        </p:nvSpPr>
        <p:spPr>
          <a:xfrm>
            <a:off x="5526832" y="1690687"/>
            <a:ext cx="1760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A 041039</a:t>
            </a:r>
            <a:endParaRPr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7F403ED-ABDA-4B61-BACD-7F8EF961425A}"/>
              </a:ext>
            </a:extLst>
          </p:cNvPr>
          <p:cNvSpPr txBox="1"/>
          <p:nvPr/>
        </p:nvSpPr>
        <p:spPr>
          <a:xfrm>
            <a:off x="5383763" y="3538772"/>
            <a:ext cx="1424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HUGAHOG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12473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182</Words>
  <Application>Microsoft Office PowerPoint</Application>
  <PresentationFormat>宽屏</PresentationFormat>
  <Paragraphs>48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Cambria Math</vt:lpstr>
      <vt:lpstr>Office 主题​​</vt:lpstr>
      <vt:lpstr>Text Recognition</vt:lpstr>
      <vt:lpstr>License Plate Detection</vt:lpstr>
      <vt:lpstr>License Plate Detection</vt:lpstr>
      <vt:lpstr>License Plate Detection</vt:lpstr>
      <vt:lpstr>License Plate Detection</vt:lpstr>
      <vt:lpstr>Character Segmentation</vt:lpstr>
      <vt:lpstr>Character Segmentation</vt:lpstr>
      <vt:lpstr>Character Recognition</vt:lpstr>
      <vt:lpstr>Recognition Results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License Plate reading</dc:title>
  <dc:creator>stevenxxliu(刘闻)</dc:creator>
  <cp:lastModifiedBy>胡华章</cp:lastModifiedBy>
  <cp:revision>255</cp:revision>
  <dcterms:created xsi:type="dcterms:W3CDTF">2019-12-29T06:27:52Z</dcterms:created>
  <dcterms:modified xsi:type="dcterms:W3CDTF">2021-12-27T09:07:25Z</dcterms:modified>
</cp:coreProperties>
</file>