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8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不再显示结果的盲注</a:t>
            </a:r>
            <a:endParaRPr lang="zh-CN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安全测试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5435" y="1482090"/>
            <a:ext cx="9041765" cy="49612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702945" y="2884170"/>
            <a:ext cx="4382770" cy="1489075"/>
            <a:chOff x="4298950" y="2274888"/>
            <a:chExt cx="438277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1082480" cy="549275"/>
              <a:chOff x="3702051" y="2081213"/>
              <a:chExt cx="1082480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512568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盲注介绍</a:t>
                </a:r>
                <a:endPara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79857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GET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基于时间的盲注</a:t>
              </a:r>
              <a:endParaRPr 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5782628" y="2914333"/>
            <a:ext cx="5130165" cy="1458912"/>
            <a:chOff x="4298950" y="4113213"/>
            <a:chExt cx="5130167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54596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GET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基于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Boolean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的盲注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3788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安全测试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663633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673879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702945" y="2884170"/>
            <a:ext cx="4382770" cy="1489075"/>
            <a:chOff x="4298950" y="2274888"/>
            <a:chExt cx="438277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1082480" cy="549275"/>
              <a:chOff x="3702051" y="2081213"/>
              <a:chExt cx="1082480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512568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盲注介绍</a:t>
                </a:r>
                <a:endPara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79857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GET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基于时间的盲注</a:t>
              </a:r>
              <a:endParaRPr 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5793423" y="2914333"/>
            <a:ext cx="5130165" cy="1458912"/>
            <a:chOff x="4298950" y="4113213"/>
            <a:chExt cx="5130167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54596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GET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基于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Boolean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的盲注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3788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安全测试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663633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852545" y="3081655"/>
            <a:ext cx="448754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盲注介绍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701675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Blind SQL (盲注) 是注入攻击的其中一种, 向数据库发送 true 或 false 这样的问题, 并根据应用程序返回的信息判断结果. 这种攻击的出现是因为应用程序配置为只显示常规错误, 但并没有解决SQL 注入存在的代码问题.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5655" y="2326005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演示盲注问题。当攻击者利用SQL注入漏洞进行攻击时, 有时候web应用程序会显示, 后端数据库执行SQL查询返回的错误信息. Blind SQL (盲注)与常规注入很接近, 不同的是数据库返回数据的检索方式. 若数据库没有输出数据到web页面, 攻击者会询问一些列的 true 或 false 问题, 强制从数据库获取数据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000" y="394970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盲注常分为:  基于布尔型的盲注 和 基于时间的盲注.</a:t>
            </a:r>
            <a:endParaRPr 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152140" y="3163570"/>
            <a:ext cx="563181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基于时间的盲注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5655" y="360680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实验：</a:t>
            </a:r>
            <a:r>
              <a:rPr lang="en-US" altLang="zh-CN">
                <a:solidFill>
                  <a:schemeClr val="bg1"/>
                </a:solidFill>
              </a:rPr>
              <a:t>Sqli-Lab Less9~10,GET</a:t>
            </a:r>
            <a:r>
              <a:rPr lang="zh-CN" altLang="en-US">
                <a:solidFill>
                  <a:schemeClr val="bg1"/>
                </a:solidFill>
              </a:rPr>
              <a:t>基于时间的盲注。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5655" y="1014730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if(ascii(substr(database(),1,1)=115,1,sleep(3)))  </a:t>
            </a:r>
            <a:r>
              <a:rPr lang="zh-CN" altLang="en-US">
                <a:solidFill>
                  <a:schemeClr val="bg1"/>
                </a:solidFill>
              </a:rPr>
              <a:t>： 当数据库名第一个字母的</a:t>
            </a:r>
            <a:r>
              <a:rPr lang="en-US" altLang="zh-CN">
                <a:solidFill>
                  <a:schemeClr val="bg1"/>
                </a:solidFill>
              </a:rPr>
              <a:t>ascii</a:t>
            </a:r>
            <a:r>
              <a:rPr lang="zh-CN" altLang="en-US">
                <a:solidFill>
                  <a:schemeClr val="bg1"/>
                </a:solidFill>
              </a:rPr>
              <a:t>码等于</a:t>
            </a:r>
            <a:r>
              <a:rPr lang="en-US" altLang="zh-CN">
                <a:solidFill>
                  <a:schemeClr val="bg1"/>
                </a:solidFill>
              </a:rPr>
              <a:t>115</a:t>
            </a:r>
            <a:r>
              <a:rPr lang="zh-CN" altLang="en-US">
                <a:solidFill>
                  <a:schemeClr val="bg1"/>
                </a:solidFill>
              </a:rPr>
              <a:t>时，执行一次</a:t>
            </a:r>
            <a:r>
              <a:rPr lang="en-US" altLang="zh-CN">
                <a:solidFill>
                  <a:schemeClr val="bg1"/>
                </a:solidFill>
              </a:rPr>
              <a:t>sleep(3)</a:t>
            </a:r>
            <a:r>
              <a:rPr lang="zh-CN" altLang="en-US">
                <a:solidFill>
                  <a:schemeClr val="bg1"/>
                </a:solidFill>
              </a:rPr>
              <a:t>函数等待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秒。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3130550"/>
            <a:ext cx="9605010" cy="29673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577215"/>
            <a:ext cx="9571990" cy="27279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818765" y="3163570"/>
            <a:ext cx="645477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Boolean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的盲注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612775"/>
            <a:ext cx="106006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基于布尔型的盲注，我们通常采用下面的办法猜解字符串.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select length(databse());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select substr(databse(),1,1);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select ascii(substr(database(),1,1));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select ascii(substr(database(),1,1)) &gt; N;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select ascii(substr(database(),1,1)) = N;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select ascii(substr(database(),1,1)) &lt; N;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Sqli-Lab 8</a:t>
            </a:r>
            <a:r>
              <a:rPr lang="zh-CN" altLang="en-US">
                <a:solidFill>
                  <a:schemeClr val="bg1"/>
                </a:solidFill>
              </a:rPr>
              <a:t>实验演示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310" y="3474085"/>
            <a:ext cx="9450070" cy="28594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157220" y="3081655"/>
            <a:ext cx="587756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安全测试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889</Words>
  <Application>WPS 演示</Application>
  <PresentationFormat>宽屏</PresentationFormat>
  <Paragraphs>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盲注介绍</vt:lpstr>
      <vt:lpstr>PowerPoint 演示文稿</vt:lpstr>
      <vt:lpstr>GET基于时间的盲注</vt:lpstr>
      <vt:lpstr>PowerPoint 演示文稿</vt:lpstr>
      <vt:lpstr>GET基于Boolean的盲注</vt:lpstr>
      <vt:lpstr>PowerPoint 演示文稿</vt:lpstr>
      <vt:lpstr>Sqlmap安全测试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109</cp:revision>
  <dcterms:created xsi:type="dcterms:W3CDTF">2018-08-20T13:57:00Z</dcterms:created>
  <dcterms:modified xsi:type="dcterms:W3CDTF">2018-09-04T00:38:56Z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