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收集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站点信息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WordPress是使用PHP语言开发的博客平台，用户可以在支持PHP和MySQL数据库的服务器上架设属于自己的网站。也可以把 WordPress当作一个内容管理系统（CMS）来使用。</a:t>
            </a:r>
            <a:endParaRPr lang="zh-CN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6916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针对</a:t>
            </a:r>
            <a:r>
              <a:rPr lang="en-US" altLang="zh-CN">
                <a:solidFill>
                  <a:schemeClr val="bg1"/>
                </a:solidFill>
              </a:rPr>
              <a:t>WordPress</a:t>
            </a:r>
            <a:r>
              <a:rPr lang="zh-CN" altLang="en-US">
                <a:solidFill>
                  <a:schemeClr val="bg1"/>
                </a:solidFill>
              </a:rPr>
              <a:t>测试，可以使用</a:t>
            </a:r>
            <a:r>
              <a:rPr lang="en-US" altLang="zh-CN">
                <a:solidFill>
                  <a:schemeClr val="bg1"/>
                </a:solidFill>
              </a:rPr>
              <a:t>wpscan</a:t>
            </a:r>
            <a:r>
              <a:rPr lang="zh-CN" altLang="en-US">
                <a:solidFill>
                  <a:schemeClr val="bg1"/>
                </a:solidFill>
              </a:rPr>
              <a:t>工具进行对应安全测试。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1460" y="2204085"/>
            <a:ext cx="4002405" cy="4002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23620" y="2916555"/>
            <a:ext cx="4146550" cy="1489075"/>
            <a:chOff x="4298950" y="2274888"/>
            <a:chExt cx="41465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795202" cy="549275"/>
              <a:chOff x="3702051" y="2081213"/>
              <a:chExt cx="3795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225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指纹识别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56235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针对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CMS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27483" y="2916238"/>
            <a:ext cx="3767455" cy="1458912"/>
            <a:chOff x="4298950" y="4113213"/>
            <a:chExt cx="37674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敏感目录信息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1832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wordpress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54869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4146550" cy="1489075"/>
            <a:chOff x="4298950" y="2274888"/>
            <a:chExt cx="41465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795202" cy="549275"/>
              <a:chOff x="3702051" y="2081213"/>
              <a:chExt cx="3795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225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指纹识别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56235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针对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CMS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3767455" cy="1458912"/>
            <a:chOff x="4298950" y="4113213"/>
            <a:chExt cx="37674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敏感目录信息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1832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wordpress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指纹识别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（内容管理系统），又称整站系统或文章系统。用于网站内容管理。用户只需要下载对应的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软件包，部署搭建，就可以直接利用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，简单方便。但是各种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都具有其独特的结构命名规则和特定的文件内容，因此可以利用这些内容来获取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站点的具体软件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与版本。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69113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识别工具：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、在线工具   http://whatweb.bugscaner.com/look/  、 http://www.yunsee.cn/finger.html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、本地工具  </a:t>
            </a:r>
            <a:r>
              <a:rPr lang="en-US" altLang="zh-CN">
                <a:solidFill>
                  <a:schemeClr val="bg1"/>
                </a:solidFill>
              </a:rPr>
              <a:t>whatweb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御剑web指纹识别程序（https://pan.baidu.com/share/link?shareid=437376&amp;uk=3526832374）、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大禹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识别程序 https://github.com/Ms0x0/Dayu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18700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常见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dedecms</a:t>
            </a:r>
            <a:r>
              <a:rPr lang="zh-CN" altLang="en-US">
                <a:solidFill>
                  <a:schemeClr val="bg1"/>
                </a:solidFill>
              </a:rPr>
              <a:t>（织梦）、</a:t>
            </a:r>
            <a:r>
              <a:rPr lang="en-US" altLang="zh-CN">
                <a:solidFill>
                  <a:schemeClr val="bg1"/>
                </a:solidFill>
              </a:rPr>
              <a:t>Discuz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Phpcms</a:t>
            </a:r>
            <a:r>
              <a:rPr lang="zh-CN" altLang="en-US">
                <a:solidFill>
                  <a:schemeClr val="bg1"/>
                </a:solidFill>
              </a:rPr>
              <a:t>等。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238375"/>
            <a:ext cx="8677910" cy="314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75100" y="3163570"/>
            <a:ext cx="424243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漏洞查询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对于查询到的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可以利用 https://bugs.shuimugan.com 网站查询指定</a:t>
            </a:r>
            <a:r>
              <a:rPr lang="en-US" altLang="zh-CN">
                <a:solidFill>
                  <a:schemeClr val="bg1"/>
                </a:solidFill>
              </a:rPr>
              <a:t>CMS</a:t>
            </a:r>
            <a:r>
              <a:rPr lang="zh-CN" altLang="en-US">
                <a:solidFill>
                  <a:schemeClr val="bg1"/>
                </a:solidFill>
              </a:rPr>
              <a:t>的漏洞。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379855"/>
            <a:ext cx="6880860" cy="5079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敏感目录信息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针对目标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目录结构和敏感隐藏文件探测是非常重要的。在探测过程中很有可能会探测出后台页面、上传页面、数据库文件、甚至是网站源代码文件压缩包等。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76847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探测工具：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、御剑后台扫描工具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wwwscan</a:t>
            </a:r>
            <a:r>
              <a:rPr lang="zh-CN" altLang="en-US">
                <a:solidFill>
                  <a:schemeClr val="bg1"/>
                </a:solidFill>
              </a:rPr>
              <a:t>命令行工具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dirb</a:t>
            </a:r>
            <a:r>
              <a:rPr lang="zh-CN" altLang="en-US">
                <a:solidFill>
                  <a:schemeClr val="bg1"/>
                </a:solidFill>
              </a:rPr>
              <a:t>命令行工具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dirbuster</a:t>
            </a:r>
            <a:r>
              <a:rPr lang="zh-CN" altLang="en-US">
                <a:solidFill>
                  <a:schemeClr val="bg1"/>
                </a:solidFill>
              </a:rPr>
              <a:t>扫描工具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710" y="2573020"/>
            <a:ext cx="4663440" cy="341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wordpress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演示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 CMS指纹识别</vt:lpstr>
      <vt:lpstr>PowerPoint 演示文稿</vt:lpstr>
      <vt:lpstr>针对CMS漏洞查询</vt:lpstr>
      <vt:lpstr>PowerPoint 演示文稿</vt:lpstr>
      <vt:lpstr>敏感目录信息</vt:lpstr>
      <vt:lpstr>PowerPoint 演示文稿</vt:lpstr>
      <vt:lpstr>wordpress测试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81</cp:revision>
  <dcterms:created xsi:type="dcterms:W3CDTF">2018-08-20T13:57:00Z</dcterms:created>
  <dcterms:modified xsi:type="dcterms:W3CDTF">2018-08-25T02:13:19Z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