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8"/>
  </p:notesMasterIdLst>
  <p:sldIdLst>
    <p:sldId id="257" r:id="rId4"/>
    <p:sldId id="258" r:id="rId5"/>
    <p:sldId id="259" r:id="rId6"/>
    <p:sldId id="262" r:id="rId7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文件上传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绕过黑名单验证（大小写绕过）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WeBaCoo上传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Webshell</a:t>
            </a:r>
            <a:endParaRPr lang="zh-CN" altLang="en-US" sz="28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595120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WeBaCoo</a:t>
            </a:r>
            <a:r>
              <a:rPr lang="zh-CN">
                <a:solidFill>
                  <a:schemeClr val="bg1"/>
                </a:solidFill>
              </a:rPr>
              <a:t>生成</a:t>
            </a:r>
            <a:r>
              <a:rPr lang="en-US" altLang="zh-CN">
                <a:solidFill>
                  <a:schemeClr val="bg1"/>
                </a:solidFill>
              </a:rPr>
              <a:t>Webshell:    webacoo -g -o a.php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上传</a:t>
            </a:r>
            <a:r>
              <a:rPr lang="en-US" altLang="zh-CN">
                <a:solidFill>
                  <a:schemeClr val="bg1"/>
                </a:solidFill>
              </a:rPr>
              <a:t>Webshell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连接</a:t>
            </a:r>
            <a:r>
              <a:rPr lang="en-US" altLang="zh-CN">
                <a:solidFill>
                  <a:schemeClr val="bg1"/>
                </a:solidFill>
              </a:rPr>
              <a:t>Webshell:webacoo -t -u Webshell</a:t>
            </a:r>
            <a:r>
              <a:rPr lang="zh-CN" altLang="en-US">
                <a:solidFill>
                  <a:schemeClr val="bg1"/>
                </a:solidFill>
              </a:rPr>
              <a:t>地址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6950" y="1595120"/>
            <a:ext cx="5285740" cy="4689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51865" y="2886075"/>
            <a:ext cx="5461000" cy="1489075"/>
            <a:chOff x="4298950" y="2274888"/>
            <a:chExt cx="54610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668712" cy="549275"/>
              <a:chOff x="3702051" y="2081213"/>
              <a:chExt cx="36687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0988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大小写绕过原理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8768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基于黑名单验证的代码分析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07773" y="2916238"/>
            <a:ext cx="5801995" cy="1458912"/>
            <a:chOff x="4298950" y="4113213"/>
            <a:chExt cx="580199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521779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直接修改后缀名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PhP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上传文件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69455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WeBaCoo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上传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Webshell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51865" y="2886075"/>
            <a:ext cx="5461000" cy="1489075"/>
            <a:chOff x="4298950" y="2274888"/>
            <a:chExt cx="54610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668712" cy="549275"/>
              <a:chOff x="3702051" y="2081213"/>
              <a:chExt cx="36687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0988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大小写绕过原理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8768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基于黑名单验证的代码分析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07773" y="2916238"/>
            <a:ext cx="5801995" cy="1458912"/>
            <a:chOff x="4298950" y="4113213"/>
            <a:chExt cx="580199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521779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直接修改后缀名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PhP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上传文件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69455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WeBaCoo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上传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Webshell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441065" y="3163570"/>
            <a:ext cx="53105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大小写绕过原理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7395" y="402590"/>
            <a:ext cx="4962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大小写绕过原理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7395" y="1681480"/>
            <a:ext cx="108362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Windows</a:t>
            </a:r>
            <a:r>
              <a:rPr lang="zh-CN" altLang="en-US">
                <a:solidFill>
                  <a:schemeClr val="bg1"/>
                </a:solidFill>
              </a:rPr>
              <a:t>系统下，对于文件名中的大小写不敏感。例如：</a:t>
            </a:r>
            <a:r>
              <a:rPr lang="en-US" altLang="zh-CN">
                <a:solidFill>
                  <a:schemeClr val="bg1"/>
                </a:solidFill>
              </a:rPr>
              <a:t>test.php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TeSt.PHP</a:t>
            </a:r>
            <a:r>
              <a:rPr lang="zh-CN" altLang="en-US">
                <a:solidFill>
                  <a:schemeClr val="bg1"/>
                </a:solidFill>
              </a:rPr>
              <a:t>是一样的。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7395" y="3011805"/>
            <a:ext cx="108362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Linux</a:t>
            </a:r>
            <a:r>
              <a:rPr lang="zh-CN" altLang="en-US">
                <a:solidFill>
                  <a:schemeClr val="bg1"/>
                </a:solidFill>
              </a:rPr>
              <a:t>系统下，对于文件名中的大小写敏感。例如：</a:t>
            </a:r>
            <a:r>
              <a:rPr lang="en-US" altLang="zh-CN">
                <a:solidFill>
                  <a:schemeClr val="bg1"/>
                </a:solidFill>
              </a:rPr>
              <a:t>test.php</a:t>
            </a:r>
            <a:r>
              <a:rPr lang="zh-CN" altLang="en-US">
                <a:solidFill>
                  <a:schemeClr val="bg1"/>
                </a:solidFill>
              </a:rPr>
              <a:t>和 </a:t>
            </a:r>
            <a:r>
              <a:rPr lang="en-US" altLang="zh-CN">
                <a:solidFill>
                  <a:schemeClr val="bg1"/>
                </a:solidFill>
              </a:rPr>
              <a:t>TesT.php</a:t>
            </a:r>
            <a:r>
              <a:rPr lang="zh-CN" altLang="en-US">
                <a:solidFill>
                  <a:schemeClr val="bg1"/>
                </a:solidFill>
              </a:rPr>
              <a:t>就是不一样的。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54680" y="3163570"/>
            <a:ext cx="58820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基于黑名单验证的代码分析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基于黑名单验证的代码分析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24396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分析黑名单验证代码：</a:t>
            </a:r>
            <a:endParaRPr lang="zh-CN">
              <a:solidFill>
                <a:schemeClr val="bg1"/>
              </a:solidFill>
            </a:endParaRPr>
          </a:p>
          <a:p>
            <a:endParaRPr 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195" y="1889125"/>
            <a:ext cx="10598150" cy="2216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8195" y="452501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可以清晰的看出，黑名单中增加了</a:t>
            </a:r>
            <a:r>
              <a:rPr lang="en-US" altLang="zh-CN">
                <a:solidFill>
                  <a:schemeClr val="bg1"/>
                </a:solidFill>
              </a:rPr>
              <a:t>.htaccess</a:t>
            </a:r>
            <a:r>
              <a:rPr lang="zh-CN" altLang="en-US">
                <a:solidFill>
                  <a:schemeClr val="bg1"/>
                </a:solidFill>
              </a:rPr>
              <a:t>的验证，但是缺少了对上传文件名获取的小写转换。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480310" y="3163570"/>
            <a:ext cx="67805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直接修改后缀名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上传文件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直接修改后缀名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上传文件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464310"/>
            <a:ext cx="1145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文件后缀名不一定必须在</a:t>
            </a:r>
            <a:r>
              <a:rPr lang="en-US" altLang="zh-CN">
                <a:solidFill>
                  <a:schemeClr val="bg1"/>
                </a:solidFill>
              </a:rPr>
              <a:t>Burpsutie</a:t>
            </a:r>
            <a:r>
              <a:rPr lang="zh-CN" altLang="en-US">
                <a:solidFill>
                  <a:schemeClr val="bg1"/>
                </a:solidFill>
              </a:rPr>
              <a:t>截断的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请求中修改，可以直接修改文件后缀名进行上传。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0" y="2035810"/>
            <a:ext cx="9156700" cy="3949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08985" y="3081655"/>
            <a:ext cx="55740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上传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Webshell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WPS 演示</Application>
  <PresentationFormat>宽屏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大小写绕过原理</vt:lpstr>
      <vt:lpstr>PowerPoint 演示文稿</vt:lpstr>
      <vt:lpstr>基于黑名单验证的代码分析</vt:lpstr>
      <vt:lpstr>PowerPoint 演示文稿</vt:lpstr>
      <vt:lpstr>直接修改后缀名PhP上传文件</vt:lpstr>
      <vt:lpstr>PowerPoint 演示文稿</vt:lpstr>
      <vt:lpstr>上传Webshell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124</cp:revision>
  <dcterms:created xsi:type="dcterms:W3CDTF">2018-08-20T13:57:00Z</dcterms:created>
  <dcterms:modified xsi:type="dcterms:W3CDTF">2018-12-03T05:47:40Z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