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2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限制输入长度的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XSS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23063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"&gt;&lt;svg/onload=alert(document.domain)&gt;%0a　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598930"/>
            <a:ext cx="10871200" cy="5136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009650" y="2886075"/>
            <a:ext cx="4863465" cy="1489075"/>
            <a:chOff x="4298950" y="2274888"/>
            <a:chExt cx="486346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849177" cy="549275"/>
              <a:chOff x="3702051" y="2081213"/>
              <a:chExt cx="484917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27926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HTML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表单文本框介绍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22402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XSS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长度计算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44958" y="2885758"/>
            <a:ext cx="5105400" cy="1458912"/>
            <a:chOff x="4298950" y="4113213"/>
            <a:chExt cx="51054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521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浏览器审查工具修改源码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179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009650" y="2886075"/>
            <a:ext cx="4863465" cy="1489075"/>
            <a:chOff x="4298950" y="2274888"/>
            <a:chExt cx="486346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849177" cy="549275"/>
              <a:chOff x="3702051" y="2081213"/>
              <a:chExt cx="484917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27926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HTML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表单文本框介绍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22402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XSS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长度计算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44958" y="2885758"/>
            <a:ext cx="5105400" cy="1458912"/>
            <a:chOff x="4298950" y="4113213"/>
            <a:chExt cx="51054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521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浏览器审查工具修改源码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179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99995" y="3163570"/>
            <a:ext cx="71920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表单文本框介绍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4997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表单文本框介绍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12712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HTML 表单用于搜集不同类型的用户输入。表单元素指的是不同类型的 input 元素、复选框、单选按钮、提交按钮等等。tex</a:t>
            </a:r>
            <a:r>
              <a:rPr lang="en-US">
                <a:solidFill>
                  <a:schemeClr val="bg1"/>
                </a:solidFill>
              </a:rPr>
              <a:t>t</a:t>
            </a:r>
            <a:r>
              <a:rPr>
                <a:solidFill>
                  <a:schemeClr val="bg1"/>
                </a:solidFill>
              </a:rPr>
              <a:t>定义常规文本输入。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2391410"/>
            <a:ext cx="10600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属性介绍：</a:t>
            </a:r>
            <a:endParaRPr 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value 属性规定输入字段的初始值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readonly 属性规定输入字段为只读（不能修改）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disabled 属性规定输入字段是禁用的。被禁用的元素是不可用和不可点击的。被禁用的元素不会被提交。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size 属性规定输入字段的尺寸（以字符计）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maxlength 属性规定输入字段允许的最大长度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如设置 maxlength 属性，则输入控件不会接受超过所允许数的字符。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该属性不会提供任何反馈。如果需要提醒用户，则必须编写 JavaScript 代码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5655" y="484505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参考文档：http://www.w3school.com.cn/html/html_form_attributes.asp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30600" y="3081655"/>
            <a:ext cx="5130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 Payload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长度计算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 Payload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长度计算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95655" y="112712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Python </a:t>
            </a:r>
            <a:r>
              <a:rPr lang="zh-CN" altLang="en-US">
                <a:solidFill>
                  <a:schemeClr val="bg1"/>
                </a:solidFill>
              </a:rPr>
              <a:t>内置函数 </a:t>
            </a:r>
            <a:r>
              <a:rPr lang="en-US" altLang="zh-CN">
                <a:solidFill>
                  <a:schemeClr val="bg1"/>
                </a:solidFill>
              </a:rPr>
              <a:t>len(</a:t>
            </a:r>
            <a:r>
              <a:rPr lang="zh-CN" altLang="en-US">
                <a:solidFill>
                  <a:schemeClr val="bg1"/>
                </a:solidFill>
              </a:rPr>
              <a:t>字符串</a:t>
            </a:r>
            <a:r>
              <a:rPr lang="en-US" altLang="zh-CN">
                <a:solidFill>
                  <a:schemeClr val="bg1"/>
                </a:solidFill>
              </a:rPr>
              <a:t>) </a:t>
            </a:r>
            <a:r>
              <a:rPr lang="zh-CN" altLang="en-US">
                <a:solidFill>
                  <a:schemeClr val="bg1"/>
                </a:solidFill>
              </a:rPr>
              <a:t>计算对应的字节数。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4440" y="2085340"/>
            <a:ext cx="9655175" cy="1784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67380" y="3163570"/>
            <a:ext cx="55054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浏览器审查工具修改源码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3130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浏览器审查工具修改源码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1450340"/>
            <a:ext cx="9387840" cy="4585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9940" y="3081020"/>
            <a:ext cx="55314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WPS 演示</Application>
  <PresentationFormat>宽屏</PresentationFormat>
  <Paragraphs>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MS UI Gothic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HTML 表单隐藏参数介绍</vt:lpstr>
      <vt:lpstr>PowerPoint 演示文稿</vt:lpstr>
      <vt:lpstr>Burpsutie抓包测试</vt:lpstr>
      <vt:lpstr>PowerPoint 演示文稿</vt:lpstr>
      <vt:lpstr>HTML中svg介绍</vt:lpstr>
      <vt:lpstr>PowerPoint 演示文稿</vt:lpstr>
      <vt:lpstr>闭合触发XSS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Hack</cp:lastModifiedBy>
  <cp:revision>128</cp:revision>
  <dcterms:created xsi:type="dcterms:W3CDTF">2018-08-20T13:57:00Z</dcterms:created>
  <dcterms:modified xsi:type="dcterms:W3CDTF">2018-10-25T01:53:59Z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