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438650" y="3308350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smtClean="0">
                <a:latin typeface="微软雅黑" panose="020B0503020204020204" charset="-122"/>
                <a:ea typeface="微软雅黑" panose="020B0503020204020204" charset="-122"/>
              </a:rPr>
              <a:t>Shodan</a:t>
            </a: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信息收集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Python-shodan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使用介绍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5039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Python-shodan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</a:t>
            </a:r>
            <a:endParaRPr lang="zh-CN" altLang="en-US" sz="28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7915" y="1490980"/>
            <a:ext cx="10954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Python-shodan</a:t>
            </a:r>
            <a:r>
              <a:rPr lang="zh-CN" altLang="en-US">
                <a:solidFill>
                  <a:schemeClr val="bg1"/>
                </a:solidFill>
              </a:rPr>
              <a:t>编写基础查询脚本。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340" y="2022475"/>
            <a:ext cx="6242685" cy="4032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55880" y="3037840"/>
            <a:ext cx="6376035" cy="1379855"/>
            <a:chOff x="4298950" y="2384108"/>
            <a:chExt cx="6376035" cy="137985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84108"/>
              <a:ext cx="6361747" cy="521970"/>
              <a:chOff x="3702051" y="2190433"/>
              <a:chExt cx="6361743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63073" y="2190433"/>
                <a:ext cx="5800721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Python-shodan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初始化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API Key</a:t>
                </a:r>
                <a:endPara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53200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Python-shodan search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方法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493828" y="3037523"/>
            <a:ext cx="5054600" cy="1462087"/>
            <a:chOff x="4298950" y="4110038"/>
            <a:chExt cx="5054601" cy="1462087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0038"/>
              <a:ext cx="45243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Python-shodan IP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查询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417131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Python-shodan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查询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318345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12383" y="59531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</a:t>
            </a:r>
            <a:endParaRPr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55880" y="3037840"/>
            <a:ext cx="6376035" cy="1379855"/>
            <a:chOff x="4298950" y="2384108"/>
            <a:chExt cx="6376035" cy="137985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84108"/>
              <a:ext cx="6361747" cy="521970"/>
              <a:chOff x="3702051" y="2190433"/>
              <a:chExt cx="6361743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63073" y="2190433"/>
                <a:ext cx="5800721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Python-shodan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初始化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API Key</a:t>
                </a:r>
                <a:endPara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532003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Python-shodan search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方法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493828" y="3037523"/>
            <a:ext cx="5054600" cy="1462087"/>
            <a:chOff x="4298950" y="4110038"/>
            <a:chExt cx="5054601" cy="1462087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0038"/>
              <a:ext cx="45243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Python-shodan IP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查询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417131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Python-shodan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查询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700655" y="3295650"/>
            <a:ext cx="67900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Python-shodan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API Key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672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Python-shodan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 Key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930" y="1329055"/>
            <a:ext cx="984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Python-shodan</a:t>
            </a:r>
            <a:r>
              <a:rPr lang="zh-CN" altLang="en-US">
                <a:solidFill>
                  <a:schemeClr val="bg1"/>
                </a:solidFill>
              </a:rPr>
              <a:t>连接</a:t>
            </a:r>
            <a:r>
              <a:rPr lang="en-US" altLang="zh-CN">
                <a:solidFill>
                  <a:schemeClr val="bg1"/>
                </a:solidFill>
              </a:rPr>
              <a:t>API Key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275" y="1917700"/>
            <a:ext cx="8046085" cy="3686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83255" y="3163570"/>
            <a:ext cx="58483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Python-shodan search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4565" y="1370965"/>
            <a:ext cx="1043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shodan api </a:t>
            </a:r>
            <a:r>
              <a:rPr lang="zh-CN" altLang="en-US">
                <a:solidFill>
                  <a:schemeClr val="bg1"/>
                </a:solidFill>
              </a:rPr>
              <a:t>查询信息。查看参数与返回结果https://developer.shodan.io/api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5277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Python-shodan search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28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675" y="2948305"/>
            <a:ext cx="7657465" cy="2170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739265"/>
            <a:ext cx="8744585" cy="4914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240" y="2078990"/>
            <a:ext cx="7080885" cy="4235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609850" y="3081655"/>
            <a:ext cx="65601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Python-shodan IP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648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Python-shodan IP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</a:t>
            </a:r>
            <a:endParaRPr lang="zh-CN" altLang="en-US" sz="28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930" y="1570355"/>
            <a:ext cx="984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  <a:sym typeface="+mn-ea"/>
              </a:rPr>
              <a:t>针对指定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进行查询。可以在https://developer.shodan.io/api查询参数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3235" y="2496820"/>
            <a:ext cx="8265160" cy="3040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291205" y="3326765"/>
            <a:ext cx="540956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Python-shodan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Shodan信息收集</vt:lpstr>
      <vt:lpstr>PowerPoint 演示文稿</vt:lpstr>
      <vt:lpstr>Python-shodan初始化API Key</vt:lpstr>
      <vt:lpstr>PowerPoint 演示文稿</vt:lpstr>
      <vt:lpstr>Python-shodan search方法</vt:lpstr>
      <vt:lpstr>PowerPoint 演示文稿</vt:lpstr>
      <vt:lpstr>Python-shodan IP查询</vt:lpstr>
      <vt:lpstr>PowerPoint 演示文稿</vt:lpstr>
      <vt:lpstr>Python-shodan 查询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62</cp:revision>
  <dcterms:created xsi:type="dcterms:W3CDTF">2018-08-20T13:57:00Z</dcterms:created>
  <dcterms:modified xsi:type="dcterms:W3CDTF">2018-09-09T09:35:07Z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