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2.xml" ContentType="application/vnd.openxmlformats-officedocument.themeOverr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71" r:id="rId6"/>
    <p:sldId id="279" r:id="rId7"/>
    <p:sldId id="278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77" r:id="rId20"/>
    <p:sldId id="262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E6E6E6"/>
    <a:srgbClr val="F0F5FE"/>
    <a:srgbClr val="3E7AF6"/>
    <a:srgbClr val="42CE99"/>
    <a:srgbClr val="97DFB7"/>
    <a:srgbClr val="BDF4D7"/>
    <a:srgbClr val="1DD9FF"/>
    <a:srgbClr val="E6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2022/12/1/Thu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3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9E91665-20EB-691C-08D4-FCD56B6E4418}"/>
              </a:ext>
            </a:extLst>
          </p:cNvPr>
          <p:cNvGrpSpPr/>
          <p:nvPr userDrawn="1"/>
        </p:nvGrpSpPr>
        <p:grpSpPr>
          <a:xfrm>
            <a:off x="2400430" y="-48533"/>
            <a:ext cx="9791570" cy="6975525"/>
            <a:chOff x="2400430" y="-48533"/>
            <a:chExt cx="9791570" cy="6975525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C70A3608-AAE2-43F0-D1AD-7474C72C58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0430" y="-48533"/>
              <a:ext cx="9791570" cy="6975525"/>
            </a:xfrm>
            <a:prstGeom prst="rect">
              <a:avLst/>
            </a:prstGeom>
          </p:spPr>
        </p:pic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5E8C1224-90A2-697B-E0E2-F4D53C2B28E0}"/>
                </a:ext>
              </a:extLst>
            </p:cNvPr>
            <p:cNvGrpSpPr/>
            <p:nvPr userDrawn="1"/>
          </p:nvGrpSpPr>
          <p:grpSpPr>
            <a:xfrm>
              <a:off x="5789651" y="1249363"/>
              <a:ext cx="5913437" cy="4986337"/>
              <a:chOff x="5605463" y="1249363"/>
              <a:chExt cx="5913437" cy="498633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CD48564-46E3-4904-9BC4-A686CFFC065B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5605463" y="1249363"/>
                <a:ext cx="5913437" cy="4986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9D38894B-3C40-2DF0-841E-E4A216DFC7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608638" y="5535613"/>
                <a:ext cx="5910262" cy="696912"/>
              </a:xfrm>
              <a:prstGeom prst="ellipse">
                <a:avLst/>
              </a:prstGeom>
              <a:solidFill>
                <a:srgbClr val="164B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C736E2-CEF5-E8C2-3174-135982B4A8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94425" y="4333875"/>
                <a:ext cx="520700" cy="992187"/>
              </a:xfrm>
              <a:custGeom>
                <a:avLst/>
                <a:gdLst>
                  <a:gd name="T0" fmla="*/ 164 w 192"/>
                  <a:gd name="T1" fmla="*/ 365 h 365"/>
                  <a:gd name="T2" fmla="*/ 2 w 192"/>
                  <a:gd name="T3" fmla="*/ 0 h 365"/>
                  <a:gd name="T4" fmla="*/ 192 w 192"/>
                  <a:gd name="T5" fmla="*/ 193 h 365"/>
                  <a:gd name="T6" fmla="*/ 164 w 192"/>
                  <a:gd name="T7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365">
                    <a:moveTo>
                      <a:pt x="164" y="365"/>
                    </a:moveTo>
                    <a:cubicBezTo>
                      <a:pt x="164" y="365"/>
                      <a:pt x="0" y="97"/>
                      <a:pt x="2" y="0"/>
                    </a:cubicBezTo>
                    <a:cubicBezTo>
                      <a:pt x="2" y="0"/>
                      <a:pt x="110" y="4"/>
                      <a:pt x="192" y="193"/>
                    </a:cubicBezTo>
                    <a:lnTo>
                      <a:pt x="164" y="365"/>
                    </a:lnTo>
                    <a:close/>
                  </a:path>
                </a:pathLst>
              </a:custGeom>
              <a:solidFill>
                <a:srgbClr val="124D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AD297BF6-3033-741F-2719-1D8B1DCC0D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61063" y="4883150"/>
                <a:ext cx="725487" cy="587375"/>
              </a:xfrm>
              <a:custGeom>
                <a:avLst/>
                <a:gdLst>
                  <a:gd name="T0" fmla="*/ 183 w 267"/>
                  <a:gd name="T1" fmla="*/ 32 h 216"/>
                  <a:gd name="T2" fmla="*/ 0 w 267"/>
                  <a:gd name="T3" fmla="*/ 32 h 216"/>
                  <a:gd name="T4" fmla="*/ 267 w 267"/>
                  <a:gd name="T5" fmla="*/ 216 h 216"/>
                  <a:gd name="T6" fmla="*/ 245 w 267"/>
                  <a:gd name="T7" fmla="*/ 62 h 216"/>
                  <a:gd name="T8" fmla="*/ 183 w 267"/>
                  <a:gd name="T9" fmla="*/ 3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216">
                    <a:moveTo>
                      <a:pt x="183" y="32"/>
                    </a:moveTo>
                    <a:cubicBezTo>
                      <a:pt x="183" y="32"/>
                      <a:pt x="79" y="0"/>
                      <a:pt x="0" y="32"/>
                    </a:cubicBezTo>
                    <a:cubicBezTo>
                      <a:pt x="0" y="32"/>
                      <a:pt x="114" y="162"/>
                      <a:pt x="267" y="216"/>
                    </a:cubicBezTo>
                    <a:cubicBezTo>
                      <a:pt x="245" y="62"/>
                      <a:pt x="245" y="62"/>
                      <a:pt x="245" y="62"/>
                    </a:cubicBezTo>
                    <a:lnTo>
                      <a:pt x="183" y="32"/>
                    </a:lnTo>
                    <a:close/>
                  </a:path>
                </a:pathLst>
              </a:custGeom>
              <a:solidFill>
                <a:srgbClr val="1E5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85B6EBC-2CE2-F019-5DEF-868E6A4A40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38888" y="1852613"/>
                <a:ext cx="1362075" cy="1449387"/>
              </a:xfrm>
              <a:prstGeom prst="rect">
                <a:avLst/>
              </a:prstGeom>
              <a:solidFill>
                <a:srgbClr val="3E7A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8A87996B-BEEA-CC1F-96DB-33221AD1DA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77013" y="4692650"/>
                <a:ext cx="1211262" cy="354012"/>
              </a:xfrm>
              <a:custGeom>
                <a:avLst/>
                <a:gdLst>
                  <a:gd name="T0" fmla="*/ 763 w 763"/>
                  <a:gd name="T1" fmla="*/ 223 h 223"/>
                  <a:gd name="T2" fmla="*/ 0 w 763"/>
                  <a:gd name="T3" fmla="*/ 223 h 223"/>
                  <a:gd name="T4" fmla="*/ 24 w 763"/>
                  <a:gd name="T5" fmla="*/ 0 h 223"/>
                  <a:gd name="T6" fmla="*/ 763 w 763"/>
                  <a:gd name="T7" fmla="*/ 0 h 223"/>
                  <a:gd name="T8" fmla="*/ 763 w 763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3" h="223">
                    <a:moveTo>
                      <a:pt x="763" y="223"/>
                    </a:moveTo>
                    <a:lnTo>
                      <a:pt x="0" y="223"/>
                    </a:lnTo>
                    <a:lnTo>
                      <a:pt x="24" y="0"/>
                    </a:lnTo>
                    <a:lnTo>
                      <a:pt x="763" y="0"/>
                    </a:lnTo>
                    <a:lnTo>
                      <a:pt x="763" y="223"/>
                    </a:lnTo>
                    <a:close/>
                  </a:path>
                </a:pathLst>
              </a:custGeom>
              <a:solidFill>
                <a:srgbClr val="BDF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3D702A7-F0DB-B306-9ADA-94E02B394E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50038" y="5046663"/>
                <a:ext cx="1138237" cy="654050"/>
              </a:xfrm>
              <a:prstGeom prst="rect">
                <a:avLst/>
              </a:prstGeom>
              <a:solidFill>
                <a:srgbClr val="95E1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220F2B2B-0B74-498A-5FF5-7C12B90FA9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88213" y="5472113"/>
                <a:ext cx="296862" cy="68262"/>
              </a:xfrm>
              <a:custGeom>
                <a:avLst/>
                <a:gdLst>
                  <a:gd name="T0" fmla="*/ 97 w 109"/>
                  <a:gd name="T1" fmla="*/ 25 h 25"/>
                  <a:gd name="T2" fmla="*/ 12 w 109"/>
                  <a:gd name="T3" fmla="*/ 25 h 25"/>
                  <a:gd name="T4" fmla="*/ 0 w 109"/>
                  <a:gd name="T5" fmla="*/ 13 h 25"/>
                  <a:gd name="T6" fmla="*/ 0 w 109"/>
                  <a:gd name="T7" fmla="*/ 13 h 25"/>
                  <a:gd name="T8" fmla="*/ 12 w 109"/>
                  <a:gd name="T9" fmla="*/ 0 h 25"/>
                  <a:gd name="T10" fmla="*/ 97 w 109"/>
                  <a:gd name="T11" fmla="*/ 0 h 25"/>
                  <a:gd name="T12" fmla="*/ 109 w 109"/>
                  <a:gd name="T13" fmla="*/ 13 h 25"/>
                  <a:gd name="T14" fmla="*/ 109 w 109"/>
                  <a:gd name="T15" fmla="*/ 13 h 25"/>
                  <a:gd name="T16" fmla="*/ 97 w 109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25">
                    <a:moveTo>
                      <a:pt x="97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5" y="25"/>
                      <a:pt x="0" y="19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04" y="0"/>
                      <a:pt x="109" y="6"/>
                      <a:pt x="109" y="13"/>
                    </a:cubicBezTo>
                    <a:cubicBezTo>
                      <a:pt x="109" y="13"/>
                      <a:pt x="109" y="13"/>
                      <a:pt x="109" y="13"/>
                    </a:cubicBezTo>
                    <a:cubicBezTo>
                      <a:pt x="109" y="19"/>
                      <a:pt x="104" y="25"/>
                      <a:pt x="97" y="25"/>
                    </a:cubicBezTo>
                    <a:close/>
                  </a:path>
                </a:pathLst>
              </a:custGeom>
              <a:solidFill>
                <a:srgbClr val="B5F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13CF41DF-B401-3C55-57FE-195E1BD07D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438" y="5575300"/>
                <a:ext cx="401637" cy="65087"/>
              </a:xfrm>
              <a:custGeom>
                <a:avLst/>
                <a:gdLst>
                  <a:gd name="T0" fmla="*/ 136 w 148"/>
                  <a:gd name="T1" fmla="*/ 24 h 24"/>
                  <a:gd name="T2" fmla="*/ 12 w 148"/>
                  <a:gd name="T3" fmla="*/ 24 h 24"/>
                  <a:gd name="T4" fmla="*/ 0 w 148"/>
                  <a:gd name="T5" fmla="*/ 12 h 24"/>
                  <a:gd name="T6" fmla="*/ 0 w 148"/>
                  <a:gd name="T7" fmla="*/ 12 h 24"/>
                  <a:gd name="T8" fmla="*/ 12 w 148"/>
                  <a:gd name="T9" fmla="*/ 0 h 24"/>
                  <a:gd name="T10" fmla="*/ 136 w 148"/>
                  <a:gd name="T11" fmla="*/ 0 h 24"/>
                  <a:gd name="T12" fmla="*/ 148 w 148"/>
                  <a:gd name="T13" fmla="*/ 12 h 24"/>
                  <a:gd name="T14" fmla="*/ 148 w 148"/>
                  <a:gd name="T15" fmla="*/ 12 h 24"/>
                  <a:gd name="T16" fmla="*/ 136 w 14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4">
                    <a:moveTo>
                      <a:pt x="136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43" y="0"/>
                      <a:pt x="148" y="5"/>
                      <a:pt x="148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8" y="19"/>
                      <a:pt x="143" y="24"/>
                      <a:pt x="136" y="24"/>
                    </a:cubicBezTo>
                    <a:close/>
                  </a:path>
                </a:pathLst>
              </a:custGeom>
              <a:solidFill>
                <a:srgbClr val="B5F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D3CC8E6E-1769-9CAA-91F2-EFB4E2C7AE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92875" y="4691063"/>
                <a:ext cx="147637" cy="341312"/>
              </a:xfrm>
              <a:custGeom>
                <a:avLst/>
                <a:gdLst>
                  <a:gd name="T0" fmla="*/ 7 w 54"/>
                  <a:gd name="T1" fmla="*/ 126 h 126"/>
                  <a:gd name="T2" fmla="*/ 5 w 54"/>
                  <a:gd name="T3" fmla="*/ 126 h 126"/>
                  <a:gd name="T4" fmla="*/ 1 w 54"/>
                  <a:gd name="T5" fmla="*/ 118 h 126"/>
                  <a:gd name="T6" fmla="*/ 41 w 54"/>
                  <a:gd name="T7" fmla="*/ 4 h 126"/>
                  <a:gd name="T8" fmla="*/ 49 w 54"/>
                  <a:gd name="T9" fmla="*/ 1 h 126"/>
                  <a:gd name="T10" fmla="*/ 53 w 54"/>
                  <a:gd name="T11" fmla="*/ 8 h 126"/>
                  <a:gd name="T12" fmla="*/ 13 w 54"/>
                  <a:gd name="T13" fmla="*/ 122 h 126"/>
                  <a:gd name="T14" fmla="*/ 7 w 54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126">
                    <a:moveTo>
                      <a:pt x="7" y="126"/>
                    </a:moveTo>
                    <a:cubicBezTo>
                      <a:pt x="6" y="126"/>
                      <a:pt x="6" y="126"/>
                      <a:pt x="5" y="126"/>
                    </a:cubicBezTo>
                    <a:cubicBezTo>
                      <a:pt x="2" y="125"/>
                      <a:pt x="0" y="121"/>
                      <a:pt x="1" y="118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1"/>
                      <a:pt x="46" y="0"/>
                      <a:pt x="49" y="1"/>
                    </a:cubicBezTo>
                    <a:cubicBezTo>
                      <a:pt x="52" y="2"/>
                      <a:pt x="54" y="5"/>
                      <a:pt x="53" y="8"/>
                    </a:cubicBezTo>
                    <a:cubicBezTo>
                      <a:pt x="13" y="122"/>
                      <a:pt x="13" y="122"/>
                      <a:pt x="13" y="122"/>
                    </a:cubicBezTo>
                    <a:cubicBezTo>
                      <a:pt x="12" y="125"/>
                      <a:pt x="10" y="126"/>
                      <a:pt x="7" y="126"/>
                    </a:cubicBezTo>
                    <a:close/>
                  </a:path>
                </a:pathLst>
              </a:custGeom>
              <a:solidFill>
                <a:srgbClr val="BDF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40D29A6-8B0A-3426-AD5C-A702DFC9CB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05613" y="5318125"/>
                <a:ext cx="222250" cy="385762"/>
              </a:xfrm>
              <a:prstGeom prst="rect">
                <a:avLst/>
              </a:prstGeom>
              <a:solidFill>
                <a:srgbClr val="77D0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6DB6323-3500-948E-3F18-08A4D00F8E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50038" y="5046663"/>
                <a:ext cx="1138237" cy="58737"/>
              </a:xfrm>
              <a:prstGeom prst="rect">
                <a:avLst/>
              </a:prstGeom>
              <a:solidFill>
                <a:srgbClr val="77D0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781059E-DEB6-6A02-C9B9-8A62CA0192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16663" y="5307013"/>
                <a:ext cx="615950" cy="168275"/>
              </a:xfrm>
              <a:prstGeom prst="rect">
                <a:avLst/>
              </a:prstGeom>
              <a:solidFill>
                <a:srgbClr val="8CB2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9D24144-BDDF-3423-1CDF-9B7F08289B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38888" y="5472113"/>
                <a:ext cx="574675" cy="271462"/>
              </a:xfrm>
              <a:prstGeom prst="rect">
                <a:avLst/>
              </a:prstGeom>
              <a:solidFill>
                <a:srgbClr val="73A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575ACC9-B971-2CC3-80DE-F4DBB0F4EE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38888" y="5472113"/>
                <a:ext cx="574675" cy="49212"/>
              </a:xfrm>
              <a:prstGeom prst="rect">
                <a:avLst/>
              </a:prstGeom>
              <a:solidFill>
                <a:srgbClr val="6994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DDDD5CF-62D1-4CC9-AC34-0CD265A9F3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943850" y="1460500"/>
                <a:ext cx="795337" cy="1046162"/>
              </a:xfrm>
              <a:prstGeom prst="rect">
                <a:avLst/>
              </a:prstGeom>
              <a:solidFill>
                <a:srgbClr val="3E7A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855682A6-056C-DE7A-DA95-FAE1FC0892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18425" y="3957638"/>
                <a:ext cx="2847975" cy="1824037"/>
              </a:xfrm>
              <a:custGeom>
                <a:avLst/>
                <a:gdLst>
                  <a:gd name="T0" fmla="*/ 1031 w 1049"/>
                  <a:gd name="T1" fmla="*/ 672 h 672"/>
                  <a:gd name="T2" fmla="*/ 18 w 1049"/>
                  <a:gd name="T3" fmla="*/ 672 h 672"/>
                  <a:gd name="T4" fmla="*/ 0 w 1049"/>
                  <a:gd name="T5" fmla="*/ 654 h 672"/>
                  <a:gd name="T6" fmla="*/ 0 w 1049"/>
                  <a:gd name="T7" fmla="*/ 18 h 672"/>
                  <a:gd name="T8" fmla="*/ 18 w 1049"/>
                  <a:gd name="T9" fmla="*/ 0 h 672"/>
                  <a:gd name="T10" fmla="*/ 1031 w 1049"/>
                  <a:gd name="T11" fmla="*/ 0 h 672"/>
                  <a:gd name="T12" fmla="*/ 1049 w 1049"/>
                  <a:gd name="T13" fmla="*/ 18 h 672"/>
                  <a:gd name="T14" fmla="*/ 1049 w 1049"/>
                  <a:gd name="T15" fmla="*/ 654 h 672"/>
                  <a:gd name="T16" fmla="*/ 1031 w 1049"/>
                  <a:gd name="T17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9" h="672">
                    <a:moveTo>
                      <a:pt x="1031" y="672"/>
                    </a:moveTo>
                    <a:cubicBezTo>
                      <a:pt x="18" y="672"/>
                      <a:pt x="18" y="672"/>
                      <a:pt x="18" y="672"/>
                    </a:cubicBezTo>
                    <a:cubicBezTo>
                      <a:pt x="8" y="672"/>
                      <a:pt x="0" y="664"/>
                      <a:pt x="0" y="65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031" y="0"/>
                      <a:pt x="1031" y="0"/>
                      <a:pt x="1031" y="0"/>
                    </a:cubicBezTo>
                    <a:cubicBezTo>
                      <a:pt x="1041" y="0"/>
                      <a:pt x="1049" y="8"/>
                      <a:pt x="1049" y="18"/>
                    </a:cubicBezTo>
                    <a:cubicBezTo>
                      <a:pt x="1049" y="654"/>
                      <a:pt x="1049" y="654"/>
                      <a:pt x="1049" y="654"/>
                    </a:cubicBezTo>
                    <a:cubicBezTo>
                      <a:pt x="1049" y="664"/>
                      <a:pt x="1041" y="672"/>
                      <a:pt x="1031" y="672"/>
                    </a:cubicBezTo>
                    <a:close/>
                  </a:path>
                </a:pathLst>
              </a:custGeom>
              <a:solidFill>
                <a:srgbClr val="77A3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4FBC6FD-6ECC-90D6-01C0-078DB96E429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867650" y="4071938"/>
                <a:ext cx="1392237" cy="433387"/>
              </a:xfrm>
              <a:prstGeom prst="rect">
                <a:avLst/>
              </a:prstGeom>
              <a:solidFill>
                <a:srgbClr val="8E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E5824137-779E-8E26-9E41-8F234CCBFC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350250" y="4248150"/>
                <a:ext cx="427037" cy="77787"/>
              </a:xfrm>
              <a:custGeom>
                <a:avLst/>
                <a:gdLst>
                  <a:gd name="T0" fmla="*/ 142 w 157"/>
                  <a:gd name="T1" fmla="*/ 29 h 29"/>
                  <a:gd name="T2" fmla="*/ 15 w 157"/>
                  <a:gd name="T3" fmla="*/ 29 h 29"/>
                  <a:gd name="T4" fmla="*/ 0 w 157"/>
                  <a:gd name="T5" fmla="*/ 15 h 29"/>
                  <a:gd name="T6" fmla="*/ 0 w 157"/>
                  <a:gd name="T7" fmla="*/ 15 h 29"/>
                  <a:gd name="T8" fmla="*/ 15 w 157"/>
                  <a:gd name="T9" fmla="*/ 0 h 29"/>
                  <a:gd name="T10" fmla="*/ 142 w 157"/>
                  <a:gd name="T11" fmla="*/ 0 h 29"/>
                  <a:gd name="T12" fmla="*/ 157 w 157"/>
                  <a:gd name="T13" fmla="*/ 15 h 29"/>
                  <a:gd name="T14" fmla="*/ 157 w 157"/>
                  <a:gd name="T15" fmla="*/ 15 h 29"/>
                  <a:gd name="T16" fmla="*/ 142 w 157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29">
                    <a:moveTo>
                      <a:pt x="142" y="29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50" y="0"/>
                      <a:pt x="157" y="6"/>
                      <a:pt x="157" y="15"/>
                    </a:cubicBezTo>
                    <a:cubicBezTo>
                      <a:pt x="157" y="15"/>
                      <a:pt x="157" y="15"/>
                      <a:pt x="157" y="15"/>
                    </a:cubicBezTo>
                    <a:cubicBezTo>
                      <a:pt x="157" y="23"/>
                      <a:pt x="150" y="29"/>
                      <a:pt x="142" y="29"/>
                    </a:cubicBezTo>
                    <a:close/>
                  </a:path>
                </a:pathLst>
              </a:custGeom>
              <a:solidFill>
                <a:srgbClr val="538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F01AA60-11B6-96F1-4559-864CEEB0C7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867650" y="4638675"/>
                <a:ext cx="1392237" cy="434975"/>
              </a:xfrm>
              <a:prstGeom prst="rect">
                <a:avLst/>
              </a:prstGeom>
              <a:solidFill>
                <a:srgbClr val="8E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A3DE99B0-A0DB-BADC-22C0-E32EEA409C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350250" y="4814888"/>
                <a:ext cx="427037" cy="82550"/>
              </a:xfrm>
              <a:custGeom>
                <a:avLst/>
                <a:gdLst>
                  <a:gd name="T0" fmla="*/ 142 w 157"/>
                  <a:gd name="T1" fmla="*/ 30 h 30"/>
                  <a:gd name="T2" fmla="*/ 15 w 157"/>
                  <a:gd name="T3" fmla="*/ 30 h 30"/>
                  <a:gd name="T4" fmla="*/ 0 w 157"/>
                  <a:gd name="T5" fmla="*/ 15 h 30"/>
                  <a:gd name="T6" fmla="*/ 0 w 157"/>
                  <a:gd name="T7" fmla="*/ 15 h 30"/>
                  <a:gd name="T8" fmla="*/ 15 w 157"/>
                  <a:gd name="T9" fmla="*/ 0 h 30"/>
                  <a:gd name="T10" fmla="*/ 142 w 157"/>
                  <a:gd name="T11" fmla="*/ 0 h 30"/>
                  <a:gd name="T12" fmla="*/ 157 w 157"/>
                  <a:gd name="T13" fmla="*/ 15 h 30"/>
                  <a:gd name="T14" fmla="*/ 157 w 157"/>
                  <a:gd name="T15" fmla="*/ 15 h 30"/>
                  <a:gd name="T16" fmla="*/ 142 w 157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30">
                    <a:moveTo>
                      <a:pt x="142" y="30"/>
                    </a:moveTo>
                    <a:cubicBezTo>
                      <a:pt x="15" y="30"/>
                      <a:pt x="15" y="30"/>
                      <a:pt x="15" y="30"/>
                    </a:cubicBezTo>
                    <a:cubicBezTo>
                      <a:pt x="7" y="30"/>
                      <a:pt x="0" y="2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50" y="0"/>
                      <a:pt x="157" y="7"/>
                      <a:pt x="157" y="15"/>
                    </a:cubicBezTo>
                    <a:cubicBezTo>
                      <a:pt x="157" y="15"/>
                      <a:pt x="157" y="15"/>
                      <a:pt x="157" y="15"/>
                    </a:cubicBezTo>
                    <a:cubicBezTo>
                      <a:pt x="157" y="24"/>
                      <a:pt x="150" y="30"/>
                      <a:pt x="142" y="30"/>
                    </a:cubicBezTo>
                    <a:close/>
                  </a:path>
                </a:pathLst>
              </a:custGeom>
              <a:solidFill>
                <a:srgbClr val="538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52AB7D0-546B-9972-986C-D2E265EB2A7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867650" y="5211763"/>
                <a:ext cx="1392237" cy="434975"/>
              </a:xfrm>
              <a:prstGeom prst="rect">
                <a:avLst/>
              </a:prstGeom>
              <a:solidFill>
                <a:srgbClr val="8E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3E40CB8E-CFF5-77B8-4B89-04DA62F708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350250" y="5387975"/>
                <a:ext cx="427037" cy="82550"/>
              </a:xfrm>
              <a:custGeom>
                <a:avLst/>
                <a:gdLst>
                  <a:gd name="T0" fmla="*/ 142 w 157"/>
                  <a:gd name="T1" fmla="*/ 30 h 30"/>
                  <a:gd name="T2" fmla="*/ 15 w 157"/>
                  <a:gd name="T3" fmla="*/ 30 h 30"/>
                  <a:gd name="T4" fmla="*/ 0 w 157"/>
                  <a:gd name="T5" fmla="*/ 15 h 30"/>
                  <a:gd name="T6" fmla="*/ 0 w 157"/>
                  <a:gd name="T7" fmla="*/ 15 h 30"/>
                  <a:gd name="T8" fmla="*/ 15 w 157"/>
                  <a:gd name="T9" fmla="*/ 0 h 30"/>
                  <a:gd name="T10" fmla="*/ 142 w 157"/>
                  <a:gd name="T11" fmla="*/ 0 h 30"/>
                  <a:gd name="T12" fmla="*/ 157 w 157"/>
                  <a:gd name="T13" fmla="*/ 15 h 30"/>
                  <a:gd name="T14" fmla="*/ 157 w 157"/>
                  <a:gd name="T15" fmla="*/ 15 h 30"/>
                  <a:gd name="T16" fmla="*/ 142 w 157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30">
                    <a:moveTo>
                      <a:pt x="142" y="30"/>
                    </a:moveTo>
                    <a:cubicBezTo>
                      <a:pt x="15" y="30"/>
                      <a:pt x="15" y="30"/>
                      <a:pt x="15" y="30"/>
                    </a:cubicBezTo>
                    <a:cubicBezTo>
                      <a:pt x="7" y="30"/>
                      <a:pt x="0" y="2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50" y="0"/>
                      <a:pt x="157" y="7"/>
                      <a:pt x="157" y="15"/>
                    </a:cubicBezTo>
                    <a:cubicBezTo>
                      <a:pt x="157" y="15"/>
                      <a:pt x="157" y="15"/>
                      <a:pt x="157" y="15"/>
                    </a:cubicBezTo>
                    <a:cubicBezTo>
                      <a:pt x="157" y="23"/>
                      <a:pt x="150" y="30"/>
                      <a:pt x="142" y="30"/>
                    </a:cubicBezTo>
                    <a:close/>
                  </a:path>
                </a:pathLst>
              </a:custGeom>
              <a:solidFill>
                <a:srgbClr val="538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EE186B1-710C-9227-6511-5CB1888BE3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366250" y="4087813"/>
                <a:ext cx="1047750" cy="1541462"/>
              </a:xfrm>
              <a:prstGeom prst="rect">
                <a:avLst/>
              </a:prstGeom>
              <a:solidFill>
                <a:srgbClr val="8E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2B5C7535-884B-FD97-5751-BA0CA2173B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71025" y="4692650"/>
                <a:ext cx="76200" cy="317500"/>
              </a:xfrm>
              <a:custGeom>
                <a:avLst/>
                <a:gdLst>
                  <a:gd name="T0" fmla="*/ 14 w 28"/>
                  <a:gd name="T1" fmla="*/ 117 h 117"/>
                  <a:gd name="T2" fmla="*/ 14 w 28"/>
                  <a:gd name="T3" fmla="*/ 117 h 117"/>
                  <a:gd name="T4" fmla="*/ 0 w 28"/>
                  <a:gd name="T5" fmla="*/ 103 h 117"/>
                  <a:gd name="T6" fmla="*/ 0 w 28"/>
                  <a:gd name="T7" fmla="*/ 13 h 117"/>
                  <a:gd name="T8" fmla="*/ 14 w 28"/>
                  <a:gd name="T9" fmla="*/ 0 h 117"/>
                  <a:gd name="T10" fmla="*/ 14 w 28"/>
                  <a:gd name="T11" fmla="*/ 0 h 117"/>
                  <a:gd name="T12" fmla="*/ 28 w 28"/>
                  <a:gd name="T13" fmla="*/ 13 h 117"/>
                  <a:gd name="T14" fmla="*/ 28 w 28"/>
                  <a:gd name="T15" fmla="*/ 103 h 117"/>
                  <a:gd name="T16" fmla="*/ 14 w 28"/>
                  <a:gd name="T1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17">
                    <a:moveTo>
                      <a:pt x="14" y="117"/>
                    </a:moveTo>
                    <a:cubicBezTo>
                      <a:pt x="14" y="117"/>
                      <a:pt x="14" y="117"/>
                      <a:pt x="14" y="117"/>
                    </a:cubicBezTo>
                    <a:cubicBezTo>
                      <a:pt x="7" y="117"/>
                      <a:pt x="0" y="110"/>
                      <a:pt x="0" y="10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1" y="0"/>
                      <a:pt x="28" y="6"/>
                      <a:pt x="28" y="1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8" y="110"/>
                      <a:pt x="21" y="117"/>
                      <a:pt x="14" y="117"/>
                    </a:cubicBezTo>
                    <a:close/>
                  </a:path>
                </a:pathLst>
              </a:custGeom>
              <a:solidFill>
                <a:srgbClr val="538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FC3661DE-E920-24CE-23E9-CEBD76FA38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645650" y="3405188"/>
                <a:ext cx="806450" cy="552450"/>
              </a:xfrm>
              <a:custGeom>
                <a:avLst/>
                <a:gdLst>
                  <a:gd name="T0" fmla="*/ 397 w 508"/>
                  <a:gd name="T1" fmla="*/ 0 h 348"/>
                  <a:gd name="T2" fmla="*/ 301 w 508"/>
                  <a:gd name="T3" fmla="*/ 115 h 348"/>
                  <a:gd name="T4" fmla="*/ 0 w 508"/>
                  <a:gd name="T5" fmla="*/ 115 h 348"/>
                  <a:gd name="T6" fmla="*/ 0 w 508"/>
                  <a:gd name="T7" fmla="*/ 348 h 348"/>
                  <a:gd name="T8" fmla="*/ 508 w 508"/>
                  <a:gd name="T9" fmla="*/ 348 h 348"/>
                  <a:gd name="T10" fmla="*/ 508 w 508"/>
                  <a:gd name="T11" fmla="*/ 142 h 348"/>
                  <a:gd name="T12" fmla="*/ 508 w 508"/>
                  <a:gd name="T13" fmla="*/ 115 h 348"/>
                  <a:gd name="T14" fmla="*/ 508 w 508"/>
                  <a:gd name="T15" fmla="*/ 0 h 348"/>
                  <a:gd name="T16" fmla="*/ 397 w 508"/>
                  <a:gd name="T1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8" h="348">
                    <a:moveTo>
                      <a:pt x="397" y="0"/>
                    </a:moveTo>
                    <a:lnTo>
                      <a:pt x="301" y="115"/>
                    </a:lnTo>
                    <a:lnTo>
                      <a:pt x="0" y="115"/>
                    </a:lnTo>
                    <a:lnTo>
                      <a:pt x="0" y="348"/>
                    </a:lnTo>
                    <a:lnTo>
                      <a:pt x="508" y="348"/>
                    </a:lnTo>
                    <a:lnTo>
                      <a:pt x="508" y="142"/>
                    </a:lnTo>
                    <a:lnTo>
                      <a:pt x="508" y="115"/>
                    </a:lnTo>
                    <a:lnTo>
                      <a:pt x="508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97D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F7DD580D-9155-59DB-A77C-7DAF995639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707563" y="3321050"/>
                <a:ext cx="101600" cy="266700"/>
              </a:xfrm>
              <a:prstGeom prst="rect">
                <a:avLst/>
              </a:prstGeom>
              <a:solidFill>
                <a:srgbClr val="A6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F5A877D-CFBB-8ABF-58DD-3F98A2F03B3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809163" y="3321050"/>
                <a:ext cx="100012" cy="266700"/>
              </a:xfrm>
              <a:prstGeom prst="rect">
                <a:avLst/>
              </a:prstGeom>
              <a:solidFill>
                <a:srgbClr val="FFD1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886721F4-9363-9949-DC2A-AAE8874910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09175" y="3321050"/>
                <a:ext cx="203200" cy="266700"/>
              </a:xfrm>
              <a:custGeom>
                <a:avLst/>
                <a:gdLst>
                  <a:gd name="T0" fmla="*/ 128 w 128"/>
                  <a:gd name="T1" fmla="*/ 168 h 168"/>
                  <a:gd name="T2" fmla="*/ 66 w 128"/>
                  <a:gd name="T3" fmla="*/ 168 h 168"/>
                  <a:gd name="T4" fmla="*/ 0 w 128"/>
                  <a:gd name="T5" fmla="*/ 0 h 168"/>
                  <a:gd name="T6" fmla="*/ 61 w 128"/>
                  <a:gd name="T7" fmla="*/ 0 h 168"/>
                  <a:gd name="T8" fmla="*/ 128 w 128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68">
                    <a:moveTo>
                      <a:pt x="128" y="168"/>
                    </a:moveTo>
                    <a:lnTo>
                      <a:pt x="66" y="168"/>
                    </a:lnTo>
                    <a:lnTo>
                      <a:pt x="0" y="0"/>
                    </a:lnTo>
                    <a:lnTo>
                      <a:pt x="61" y="0"/>
                    </a:lnTo>
                    <a:lnTo>
                      <a:pt x="128" y="168"/>
                    </a:lnTo>
                    <a:close/>
                  </a:path>
                </a:pathLst>
              </a:custGeom>
              <a:solidFill>
                <a:srgbClr val="FF76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2A97F916-62BD-A392-D7F2-9AF6A0C5AE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77388" y="2108200"/>
                <a:ext cx="904875" cy="608012"/>
              </a:xfrm>
              <a:custGeom>
                <a:avLst/>
                <a:gdLst>
                  <a:gd name="T0" fmla="*/ 327 w 333"/>
                  <a:gd name="T1" fmla="*/ 224 h 224"/>
                  <a:gd name="T2" fmla="*/ 6 w 333"/>
                  <a:gd name="T3" fmla="*/ 224 h 224"/>
                  <a:gd name="T4" fmla="*/ 0 w 333"/>
                  <a:gd name="T5" fmla="*/ 218 h 224"/>
                  <a:gd name="T6" fmla="*/ 0 w 333"/>
                  <a:gd name="T7" fmla="*/ 6 h 224"/>
                  <a:gd name="T8" fmla="*/ 6 w 333"/>
                  <a:gd name="T9" fmla="*/ 0 h 224"/>
                  <a:gd name="T10" fmla="*/ 327 w 333"/>
                  <a:gd name="T11" fmla="*/ 0 h 224"/>
                  <a:gd name="T12" fmla="*/ 333 w 333"/>
                  <a:gd name="T13" fmla="*/ 6 h 224"/>
                  <a:gd name="T14" fmla="*/ 333 w 333"/>
                  <a:gd name="T15" fmla="*/ 218 h 224"/>
                  <a:gd name="T16" fmla="*/ 327 w 333"/>
                  <a:gd name="T1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224">
                    <a:moveTo>
                      <a:pt x="327" y="224"/>
                    </a:moveTo>
                    <a:cubicBezTo>
                      <a:pt x="6" y="224"/>
                      <a:pt x="6" y="224"/>
                      <a:pt x="6" y="224"/>
                    </a:cubicBezTo>
                    <a:cubicBezTo>
                      <a:pt x="2" y="224"/>
                      <a:pt x="0" y="221"/>
                      <a:pt x="0" y="2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30" y="0"/>
                      <a:pt x="333" y="3"/>
                      <a:pt x="333" y="6"/>
                    </a:cubicBezTo>
                    <a:cubicBezTo>
                      <a:pt x="333" y="218"/>
                      <a:pt x="333" y="218"/>
                      <a:pt x="333" y="218"/>
                    </a:cubicBezTo>
                    <a:cubicBezTo>
                      <a:pt x="333" y="221"/>
                      <a:pt x="330" y="224"/>
                      <a:pt x="327" y="224"/>
                    </a:cubicBezTo>
                    <a:close/>
                  </a:path>
                </a:pathLst>
              </a:custGeom>
              <a:solidFill>
                <a:srgbClr val="1F5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8DEC9FE-410F-6E53-C830-8299C320301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112375" y="3846513"/>
                <a:ext cx="260350" cy="6508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32EEEC08-AC16-55B3-4CB1-6AE8CEB665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94713" y="5540375"/>
                <a:ext cx="157162" cy="198437"/>
              </a:xfrm>
              <a:custGeom>
                <a:avLst/>
                <a:gdLst>
                  <a:gd name="T0" fmla="*/ 2 w 58"/>
                  <a:gd name="T1" fmla="*/ 5 h 73"/>
                  <a:gd name="T2" fmla="*/ 3 w 58"/>
                  <a:gd name="T3" fmla="*/ 62 h 73"/>
                  <a:gd name="T4" fmla="*/ 31 w 58"/>
                  <a:gd name="T5" fmla="*/ 72 h 73"/>
                  <a:gd name="T6" fmla="*/ 55 w 58"/>
                  <a:gd name="T7" fmla="*/ 66 h 73"/>
                  <a:gd name="T8" fmla="*/ 58 w 58"/>
                  <a:gd name="T9" fmla="*/ 0 h 73"/>
                  <a:gd name="T10" fmla="*/ 2 w 58"/>
                  <a:gd name="T11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73">
                    <a:moveTo>
                      <a:pt x="2" y="5"/>
                    </a:moveTo>
                    <a:cubicBezTo>
                      <a:pt x="3" y="62"/>
                      <a:pt x="3" y="62"/>
                      <a:pt x="3" y="62"/>
                    </a:cubicBezTo>
                    <a:cubicBezTo>
                      <a:pt x="3" y="62"/>
                      <a:pt x="0" y="72"/>
                      <a:pt x="31" y="72"/>
                    </a:cubicBezTo>
                    <a:cubicBezTo>
                      <a:pt x="31" y="72"/>
                      <a:pt x="43" y="73"/>
                      <a:pt x="55" y="66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32169DBD-CB4E-C4D7-BFCB-4C18FBAFC7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90050" y="5518150"/>
                <a:ext cx="157162" cy="223837"/>
              </a:xfrm>
              <a:custGeom>
                <a:avLst/>
                <a:gdLst>
                  <a:gd name="T0" fmla="*/ 56 w 58"/>
                  <a:gd name="T1" fmla="*/ 0 h 82"/>
                  <a:gd name="T2" fmla="*/ 56 w 58"/>
                  <a:gd name="T3" fmla="*/ 70 h 82"/>
                  <a:gd name="T4" fmla="*/ 27 w 58"/>
                  <a:gd name="T5" fmla="*/ 81 h 82"/>
                  <a:gd name="T6" fmla="*/ 4 w 58"/>
                  <a:gd name="T7" fmla="*/ 74 h 82"/>
                  <a:gd name="T8" fmla="*/ 0 w 58"/>
                  <a:gd name="T9" fmla="*/ 8 h 82"/>
                  <a:gd name="T10" fmla="*/ 56 w 58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82">
                    <a:moveTo>
                      <a:pt x="56" y="0"/>
                    </a:move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0"/>
                      <a:pt x="58" y="81"/>
                      <a:pt x="27" y="81"/>
                    </a:cubicBezTo>
                    <a:cubicBezTo>
                      <a:pt x="27" y="81"/>
                      <a:pt x="16" y="82"/>
                      <a:pt x="4" y="74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13D1EC7A-EFCC-14CE-DDBA-13DA916737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80425" y="3817938"/>
                <a:ext cx="990600" cy="1676400"/>
              </a:xfrm>
              <a:custGeom>
                <a:avLst/>
                <a:gdLst>
                  <a:gd name="T0" fmla="*/ 19 w 365"/>
                  <a:gd name="T1" fmla="*/ 24 h 617"/>
                  <a:gd name="T2" fmla="*/ 0 w 365"/>
                  <a:gd name="T3" fmla="*/ 341 h 617"/>
                  <a:gd name="T4" fmla="*/ 0 w 365"/>
                  <a:gd name="T5" fmla="*/ 617 h 617"/>
                  <a:gd name="T6" fmla="*/ 78 w 365"/>
                  <a:gd name="T7" fmla="*/ 617 h 617"/>
                  <a:gd name="T8" fmla="*/ 98 w 365"/>
                  <a:gd name="T9" fmla="*/ 367 h 617"/>
                  <a:gd name="T10" fmla="*/ 137 w 365"/>
                  <a:gd name="T11" fmla="*/ 124 h 617"/>
                  <a:gd name="T12" fmla="*/ 150 w 365"/>
                  <a:gd name="T13" fmla="*/ 127 h 617"/>
                  <a:gd name="T14" fmla="*/ 270 w 365"/>
                  <a:gd name="T15" fmla="*/ 609 h 617"/>
                  <a:gd name="T16" fmla="*/ 365 w 365"/>
                  <a:gd name="T17" fmla="*/ 608 h 617"/>
                  <a:gd name="T18" fmla="*/ 254 w 365"/>
                  <a:gd name="T19" fmla="*/ 0 h 617"/>
                  <a:gd name="T20" fmla="*/ 19 w 365"/>
                  <a:gd name="T21" fmla="*/ 24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617">
                    <a:moveTo>
                      <a:pt x="19" y="24"/>
                    </a:moveTo>
                    <a:cubicBezTo>
                      <a:pt x="0" y="341"/>
                      <a:pt x="0" y="341"/>
                      <a:pt x="0" y="341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78" y="617"/>
                      <a:pt x="78" y="617"/>
                      <a:pt x="78" y="617"/>
                    </a:cubicBezTo>
                    <a:cubicBezTo>
                      <a:pt x="98" y="367"/>
                      <a:pt x="98" y="367"/>
                      <a:pt x="98" y="367"/>
                    </a:cubicBezTo>
                    <a:cubicBezTo>
                      <a:pt x="137" y="124"/>
                      <a:pt x="137" y="124"/>
                      <a:pt x="137" y="124"/>
                    </a:cubicBezTo>
                    <a:cubicBezTo>
                      <a:pt x="137" y="124"/>
                      <a:pt x="141" y="111"/>
                      <a:pt x="150" y="127"/>
                    </a:cubicBezTo>
                    <a:cubicBezTo>
                      <a:pt x="270" y="609"/>
                      <a:pt x="270" y="609"/>
                      <a:pt x="270" y="609"/>
                    </a:cubicBezTo>
                    <a:cubicBezTo>
                      <a:pt x="365" y="608"/>
                      <a:pt x="365" y="608"/>
                      <a:pt x="365" y="608"/>
                    </a:cubicBezTo>
                    <a:cubicBezTo>
                      <a:pt x="254" y="0"/>
                      <a:pt x="254" y="0"/>
                      <a:pt x="254" y="0"/>
                    </a:cubicBezTo>
                    <a:lnTo>
                      <a:pt x="19" y="24"/>
                    </a:lnTo>
                    <a:close/>
                  </a:path>
                </a:pathLst>
              </a:custGeom>
              <a:solidFill>
                <a:srgbClr val="233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131C144F-156A-8CAD-365B-EEC57C6BA3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578850" y="3817938"/>
                <a:ext cx="892175" cy="1652587"/>
              </a:xfrm>
              <a:custGeom>
                <a:avLst/>
                <a:gdLst>
                  <a:gd name="T0" fmla="*/ 192 w 329"/>
                  <a:gd name="T1" fmla="*/ 68 h 608"/>
                  <a:gd name="T2" fmla="*/ 306 w 329"/>
                  <a:gd name="T3" fmla="*/ 608 h 608"/>
                  <a:gd name="T4" fmla="*/ 329 w 329"/>
                  <a:gd name="T5" fmla="*/ 608 h 608"/>
                  <a:gd name="T6" fmla="*/ 218 w 329"/>
                  <a:gd name="T7" fmla="*/ 0 h 608"/>
                  <a:gd name="T8" fmla="*/ 0 w 329"/>
                  <a:gd name="T9" fmla="*/ 34 h 608"/>
                  <a:gd name="T10" fmla="*/ 192 w 329"/>
                  <a:gd name="T11" fmla="*/ 6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608">
                    <a:moveTo>
                      <a:pt x="192" y="68"/>
                    </a:moveTo>
                    <a:cubicBezTo>
                      <a:pt x="306" y="608"/>
                      <a:pt x="306" y="608"/>
                      <a:pt x="306" y="608"/>
                    </a:cubicBezTo>
                    <a:cubicBezTo>
                      <a:pt x="329" y="608"/>
                      <a:pt x="329" y="608"/>
                      <a:pt x="329" y="608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81" y="89"/>
                      <a:pt x="192" y="68"/>
                    </a:cubicBezTo>
                    <a:close/>
                  </a:path>
                </a:pathLst>
              </a:custGeom>
              <a:solidFill>
                <a:srgbClr val="1E16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BECEA61A-CB0A-BD5D-9129-375FD8FD4A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6088" y="2911475"/>
                <a:ext cx="773112" cy="673100"/>
              </a:xfrm>
              <a:custGeom>
                <a:avLst/>
                <a:gdLst>
                  <a:gd name="T0" fmla="*/ 0 w 285"/>
                  <a:gd name="T1" fmla="*/ 208 h 248"/>
                  <a:gd name="T2" fmla="*/ 24 w 285"/>
                  <a:gd name="T3" fmla="*/ 232 h 248"/>
                  <a:gd name="T4" fmla="*/ 64 w 285"/>
                  <a:gd name="T5" fmla="*/ 220 h 248"/>
                  <a:gd name="T6" fmla="*/ 228 w 285"/>
                  <a:gd name="T7" fmla="*/ 28 h 248"/>
                  <a:gd name="T8" fmla="*/ 274 w 285"/>
                  <a:gd name="T9" fmla="*/ 24 h 248"/>
                  <a:gd name="T10" fmla="*/ 285 w 285"/>
                  <a:gd name="T11" fmla="*/ 15 h 248"/>
                  <a:gd name="T12" fmla="*/ 270 w 285"/>
                  <a:gd name="T13" fmla="*/ 0 h 248"/>
                  <a:gd name="T14" fmla="*/ 266 w 285"/>
                  <a:gd name="T15" fmla="*/ 0 h 248"/>
                  <a:gd name="T16" fmla="*/ 208 w 285"/>
                  <a:gd name="T17" fmla="*/ 0 h 248"/>
                  <a:gd name="T18" fmla="*/ 180 w 285"/>
                  <a:gd name="T19" fmla="*/ 8 h 248"/>
                  <a:gd name="T20" fmla="*/ 48 w 285"/>
                  <a:gd name="T21" fmla="*/ 164 h 248"/>
                  <a:gd name="T22" fmla="*/ 28 w 285"/>
                  <a:gd name="T23" fmla="*/ 148 h 248"/>
                  <a:gd name="T24" fmla="*/ 0 w 285"/>
                  <a:gd name="T25" fmla="*/ 20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5" h="248">
                    <a:moveTo>
                      <a:pt x="0" y="208"/>
                    </a:moveTo>
                    <a:cubicBezTo>
                      <a:pt x="24" y="232"/>
                      <a:pt x="24" y="232"/>
                      <a:pt x="24" y="232"/>
                    </a:cubicBezTo>
                    <a:cubicBezTo>
                      <a:pt x="24" y="232"/>
                      <a:pt x="44" y="248"/>
                      <a:pt x="64" y="220"/>
                    </a:cubicBezTo>
                    <a:cubicBezTo>
                      <a:pt x="228" y="28"/>
                      <a:pt x="228" y="28"/>
                      <a:pt x="228" y="28"/>
                    </a:cubicBezTo>
                    <a:cubicBezTo>
                      <a:pt x="274" y="24"/>
                      <a:pt x="274" y="24"/>
                      <a:pt x="274" y="24"/>
                    </a:cubicBezTo>
                    <a:cubicBezTo>
                      <a:pt x="279" y="24"/>
                      <a:pt x="284" y="20"/>
                      <a:pt x="285" y="15"/>
                    </a:cubicBezTo>
                    <a:cubicBezTo>
                      <a:pt x="285" y="10"/>
                      <a:pt x="282" y="4"/>
                      <a:pt x="270" y="0"/>
                    </a:cubicBezTo>
                    <a:cubicBezTo>
                      <a:pt x="269" y="0"/>
                      <a:pt x="267" y="0"/>
                      <a:pt x="266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188" y="0"/>
                      <a:pt x="180" y="8"/>
                    </a:cubicBezTo>
                    <a:cubicBezTo>
                      <a:pt x="48" y="164"/>
                      <a:pt x="48" y="164"/>
                      <a:pt x="48" y="164"/>
                    </a:cubicBezTo>
                    <a:cubicBezTo>
                      <a:pt x="28" y="148"/>
                      <a:pt x="28" y="148"/>
                      <a:pt x="28" y="148"/>
                    </a:cubicBez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3ADC7F4B-AE7D-7635-791F-6BAB095B19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6088" y="2952750"/>
                <a:ext cx="773112" cy="631825"/>
              </a:xfrm>
              <a:custGeom>
                <a:avLst/>
                <a:gdLst>
                  <a:gd name="T0" fmla="*/ 0 w 285"/>
                  <a:gd name="T1" fmla="*/ 193 h 233"/>
                  <a:gd name="T2" fmla="*/ 24 w 285"/>
                  <a:gd name="T3" fmla="*/ 217 h 233"/>
                  <a:gd name="T4" fmla="*/ 64 w 285"/>
                  <a:gd name="T5" fmla="*/ 205 h 233"/>
                  <a:gd name="T6" fmla="*/ 228 w 285"/>
                  <a:gd name="T7" fmla="*/ 13 h 233"/>
                  <a:gd name="T8" fmla="*/ 274 w 285"/>
                  <a:gd name="T9" fmla="*/ 9 h 233"/>
                  <a:gd name="T10" fmla="*/ 285 w 285"/>
                  <a:gd name="T11" fmla="*/ 0 h 233"/>
                  <a:gd name="T12" fmla="*/ 224 w 285"/>
                  <a:gd name="T13" fmla="*/ 7 h 233"/>
                  <a:gd name="T14" fmla="*/ 54 w 285"/>
                  <a:gd name="T15" fmla="*/ 205 h 233"/>
                  <a:gd name="T16" fmla="*/ 32 w 285"/>
                  <a:gd name="T17" fmla="*/ 206 h 233"/>
                  <a:gd name="T18" fmla="*/ 8 w 285"/>
                  <a:gd name="T19" fmla="*/ 184 h 233"/>
                  <a:gd name="T20" fmla="*/ 0 w 285"/>
                  <a:gd name="T21" fmla="*/ 19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5" h="233">
                    <a:moveTo>
                      <a:pt x="0" y="193"/>
                    </a:moveTo>
                    <a:cubicBezTo>
                      <a:pt x="24" y="217"/>
                      <a:pt x="24" y="217"/>
                      <a:pt x="24" y="217"/>
                    </a:cubicBezTo>
                    <a:cubicBezTo>
                      <a:pt x="24" y="217"/>
                      <a:pt x="44" y="233"/>
                      <a:pt x="64" y="205"/>
                    </a:cubicBezTo>
                    <a:cubicBezTo>
                      <a:pt x="228" y="13"/>
                      <a:pt x="228" y="13"/>
                      <a:pt x="228" y="13"/>
                    </a:cubicBezTo>
                    <a:cubicBezTo>
                      <a:pt x="274" y="9"/>
                      <a:pt x="274" y="9"/>
                      <a:pt x="274" y="9"/>
                    </a:cubicBezTo>
                    <a:cubicBezTo>
                      <a:pt x="279" y="9"/>
                      <a:pt x="284" y="5"/>
                      <a:pt x="285" y="0"/>
                    </a:cubicBezTo>
                    <a:cubicBezTo>
                      <a:pt x="224" y="7"/>
                      <a:pt x="224" y="7"/>
                      <a:pt x="224" y="7"/>
                    </a:cubicBezTo>
                    <a:cubicBezTo>
                      <a:pt x="54" y="205"/>
                      <a:pt x="54" y="205"/>
                      <a:pt x="54" y="205"/>
                    </a:cubicBezTo>
                    <a:cubicBezTo>
                      <a:pt x="48" y="211"/>
                      <a:pt x="38" y="212"/>
                      <a:pt x="32" y="206"/>
                    </a:cubicBezTo>
                    <a:cubicBezTo>
                      <a:pt x="8" y="184"/>
                      <a:pt x="8" y="184"/>
                      <a:pt x="8" y="184"/>
                    </a:cubicBezTo>
                    <a:lnTo>
                      <a:pt x="0" y="193"/>
                    </a:lnTo>
                    <a:close/>
                  </a:path>
                </a:pathLst>
              </a:custGeom>
              <a:solidFill>
                <a:srgbClr val="EFB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20435823-6316-D378-CFBE-A1800F6B32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85100" y="2017713"/>
                <a:ext cx="587375" cy="785812"/>
              </a:xfrm>
              <a:custGeom>
                <a:avLst/>
                <a:gdLst>
                  <a:gd name="T0" fmla="*/ 171 w 216"/>
                  <a:gd name="T1" fmla="*/ 289 h 289"/>
                  <a:gd name="T2" fmla="*/ 63 w 216"/>
                  <a:gd name="T3" fmla="*/ 113 h 289"/>
                  <a:gd name="T4" fmla="*/ 23 w 216"/>
                  <a:gd name="T5" fmla="*/ 73 h 289"/>
                  <a:gd name="T6" fmla="*/ 35 w 216"/>
                  <a:gd name="T7" fmla="*/ 57 h 289"/>
                  <a:gd name="T8" fmla="*/ 8 w 216"/>
                  <a:gd name="T9" fmla="*/ 19 h 289"/>
                  <a:gd name="T10" fmla="*/ 27 w 216"/>
                  <a:gd name="T11" fmla="*/ 13 h 289"/>
                  <a:gd name="T12" fmla="*/ 61 w 216"/>
                  <a:gd name="T13" fmla="*/ 41 h 289"/>
                  <a:gd name="T14" fmla="*/ 97 w 216"/>
                  <a:gd name="T15" fmla="*/ 97 h 289"/>
                  <a:gd name="T16" fmla="*/ 216 w 216"/>
                  <a:gd name="T17" fmla="*/ 247 h 289"/>
                  <a:gd name="T18" fmla="*/ 171 w 216"/>
                  <a:gd name="T1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89">
                    <a:moveTo>
                      <a:pt x="171" y="289"/>
                    </a:moveTo>
                    <a:cubicBezTo>
                      <a:pt x="171" y="289"/>
                      <a:pt x="75" y="149"/>
                      <a:pt x="63" y="113"/>
                    </a:cubicBezTo>
                    <a:cubicBezTo>
                      <a:pt x="63" y="113"/>
                      <a:pt x="15" y="109"/>
                      <a:pt x="23" y="73"/>
                    </a:cubicBezTo>
                    <a:cubicBezTo>
                      <a:pt x="23" y="73"/>
                      <a:pt x="23" y="57"/>
                      <a:pt x="35" y="57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0" y="0"/>
                      <a:pt x="27" y="13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1"/>
                      <a:pt x="103" y="41"/>
                      <a:pt x="97" y="97"/>
                    </a:cubicBezTo>
                    <a:cubicBezTo>
                      <a:pt x="97" y="97"/>
                      <a:pt x="169" y="209"/>
                      <a:pt x="216" y="247"/>
                    </a:cubicBezTo>
                    <a:lnTo>
                      <a:pt x="171" y="289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8911CA1C-6410-3C5D-C24C-F6C5D2A232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04150" y="2070100"/>
                <a:ext cx="488950" cy="733425"/>
              </a:xfrm>
              <a:custGeom>
                <a:avLst/>
                <a:gdLst>
                  <a:gd name="T0" fmla="*/ 0 w 180"/>
                  <a:gd name="T1" fmla="*/ 0 h 270"/>
                  <a:gd name="T2" fmla="*/ 27 w 180"/>
                  <a:gd name="T3" fmla="*/ 38 h 270"/>
                  <a:gd name="T4" fmla="*/ 15 w 180"/>
                  <a:gd name="T5" fmla="*/ 54 h 270"/>
                  <a:gd name="T6" fmla="*/ 55 w 180"/>
                  <a:gd name="T7" fmla="*/ 94 h 270"/>
                  <a:gd name="T8" fmla="*/ 163 w 180"/>
                  <a:gd name="T9" fmla="*/ 270 h 270"/>
                  <a:gd name="T10" fmla="*/ 180 w 180"/>
                  <a:gd name="T11" fmla="*/ 259 h 270"/>
                  <a:gd name="T12" fmla="*/ 60 w 180"/>
                  <a:gd name="T13" fmla="*/ 89 h 270"/>
                  <a:gd name="T14" fmla="*/ 20 w 180"/>
                  <a:gd name="T15" fmla="*/ 50 h 270"/>
                  <a:gd name="T16" fmla="*/ 37 w 180"/>
                  <a:gd name="T17" fmla="*/ 39 h 270"/>
                  <a:gd name="T18" fmla="*/ 0 w 180"/>
                  <a:gd name="T19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0" h="270">
                    <a:moveTo>
                      <a:pt x="0" y="0"/>
                    </a:moveTo>
                    <a:cubicBezTo>
                      <a:pt x="27" y="38"/>
                      <a:pt x="27" y="38"/>
                      <a:pt x="27" y="38"/>
                    </a:cubicBezTo>
                    <a:cubicBezTo>
                      <a:pt x="15" y="38"/>
                      <a:pt x="15" y="54"/>
                      <a:pt x="15" y="54"/>
                    </a:cubicBezTo>
                    <a:cubicBezTo>
                      <a:pt x="7" y="90"/>
                      <a:pt x="55" y="94"/>
                      <a:pt x="55" y="94"/>
                    </a:cubicBezTo>
                    <a:cubicBezTo>
                      <a:pt x="67" y="130"/>
                      <a:pt x="163" y="270"/>
                      <a:pt x="163" y="270"/>
                    </a:cubicBezTo>
                    <a:cubicBezTo>
                      <a:pt x="180" y="259"/>
                      <a:pt x="180" y="259"/>
                      <a:pt x="180" y="259"/>
                    </a:cubicBezTo>
                    <a:cubicBezTo>
                      <a:pt x="60" y="89"/>
                      <a:pt x="60" y="89"/>
                      <a:pt x="60" y="89"/>
                    </a:cubicBezTo>
                    <a:cubicBezTo>
                      <a:pt x="60" y="89"/>
                      <a:pt x="13" y="76"/>
                      <a:pt x="20" y="50"/>
                    </a:cubicBezTo>
                    <a:cubicBezTo>
                      <a:pt x="20" y="50"/>
                      <a:pt x="23" y="40"/>
                      <a:pt x="37" y="3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B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88F946FE-3069-C11C-451C-547BCD4BA6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83625" y="2738438"/>
                <a:ext cx="271462" cy="280987"/>
              </a:xfrm>
              <a:custGeom>
                <a:avLst/>
                <a:gdLst>
                  <a:gd name="T0" fmla="*/ 32 w 100"/>
                  <a:gd name="T1" fmla="*/ 16 h 104"/>
                  <a:gd name="T2" fmla="*/ 32 w 100"/>
                  <a:gd name="T3" fmla="*/ 56 h 104"/>
                  <a:gd name="T4" fmla="*/ 8 w 100"/>
                  <a:gd name="T5" fmla="*/ 64 h 104"/>
                  <a:gd name="T6" fmla="*/ 0 w 100"/>
                  <a:gd name="T7" fmla="*/ 80 h 104"/>
                  <a:gd name="T8" fmla="*/ 40 w 100"/>
                  <a:gd name="T9" fmla="*/ 96 h 104"/>
                  <a:gd name="T10" fmla="*/ 96 w 100"/>
                  <a:gd name="T11" fmla="*/ 104 h 104"/>
                  <a:gd name="T12" fmla="*/ 100 w 100"/>
                  <a:gd name="T13" fmla="*/ 68 h 104"/>
                  <a:gd name="T14" fmla="*/ 80 w 100"/>
                  <a:gd name="T15" fmla="*/ 60 h 104"/>
                  <a:gd name="T16" fmla="*/ 84 w 100"/>
                  <a:gd name="T17" fmla="*/ 0 h 104"/>
                  <a:gd name="T18" fmla="*/ 32 w 100"/>
                  <a:gd name="T19" fmla="*/ 1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104">
                    <a:moveTo>
                      <a:pt x="32" y="16"/>
                    </a:moveTo>
                    <a:cubicBezTo>
                      <a:pt x="32" y="56"/>
                      <a:pt x="32" y="56"/>
                      <a:pt x="32" y="5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36" y="92"/>
                      <a:pt x="40" y="96"/>
                    </a:cubicBezTo>
                    <a:cubicBezTo>
                      <a:pt x="44" y="100"/>
                      <a:pt x="96" y="104"/>
                      <a:pt x="96" y="104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4" y="0"/>
                      <a:pt x="84" y="0"/>
                      <a:pt x="84" y="0"/>
                    </a:cubicBezTo>
                    <a:lnTo>
                      <a:pt x="32" y="16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55A07455-2F15-963A-93F8-7A2EC3D659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37588" y="2270125"/>
                <a:ext cx="458787" cy="369887"/>
              </a:xfrm>
              <a:custGeom>
                <a:avLst/>
                <a:gdLst>
                  <a:gd name="T0" fmla="*/ 33 w 169"/>
                  <a:gd name="T1" fmla="*/ 99 h 136"/>
                  <a:gd name="T2" fmla="*/ 32 w 169"/>
                  <a:gd name="T3" fmla="*/ 100 h 136"/>
                  <a:gd name="T4" fmla="*/ 25 w 169"/>
                  <a:gd name="T5" fmla="*/ 40 h 136"/>
                  <a:gd name="T6" fmla="*/ 49 w 169"/>
                  <a:gd name="T7" fmla="*/ 0 h 136"/>
                  <a:gd name="T8" fmla="*/ 77 w 169"/>
                  <a:gd name="T9" fmla="*/ 32 h 136"/>
                  <a:gd name="T10" fmla="*/ 145 w 169"/>
                  <a:gd name="T11" fmla="*/ 100 h 136"/>
                  <a:gd name="T12" fmla="*/ 133 w 169"/>
                  <a:gd name="T13" fmla="*/ 136 h 136"/>
                  <a:gd name="T14" fmla="*/ 109 w 169"/>
                  <a:gd name="T15" fmla="*/ 136 h 136"/>
                  <a:gd name="T16" fmla="*/ 116 w 169"/>
                  <a:gd name="T17" fmla="*/ 105 h 136"/>
                  <a:gd name="T18" fmla="*/ 99 w 169"/>
                  <a:gd name="T19" fmla="*/ 81 h 136"/>
                  <a:gd name="T20" fmla="*/ 60 w 169"/>
                  <a:gd name="T21" fmla="*/ 77 h 136"/>
                  <a:gd name="T22" fmla="*/ 38 w 169"/>
                  <a:gd name="T23" fmla="*/ 89 h 136"/>
                  <a:gd name="T24" fmla="*/ 33 w 169"/>
                  <a:gd name="T25" fmla="*/ 99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136">
                    <a:moveTo>
                      <a:pt x="33" y="99"/>
                    </a:moveTo>
                    <a:cubicBezTo>
                      <a:pt x="33" y="99"/>
                      <a:pt x="33" y="100"/>
                      <a:pt x="32" y="100"/>
                    </a:cubicBezTo>
                    <a:cubicBezTo>
                      <a:pt x="27" y="98"/>
                      <a:pt x="0" y="87"/>
                      <a:pt x="25" y="4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1" y="24"/>
                      <a:pt x="77" y="32"/>
                    </a:cubicBezTo>
                    <a:cubicBezTo>
                      <a:pt x="77" y="32"/>
                      <a:pt x="169" y="48"/>
                      <a:pt x="145" y="100"/>
                    </a:cubicBezTo>
                    <a:cubicBezTo>
                      <a:pt x="133" y="136"/>
                      <a:pt x="133" y="136"/>
                      <a:pt x="133" y="136"/>
                    </a:cubicBezTo>
                    <a:cubicBezTo>
                      <a:pt x="133" y="136"/>
                      <a:pt x="117" y="124"/>
                      <a:pt x="109" y="136"/>
                    </a:cubicBezTo>
                    <a:cubicBezTo>
                      <a:pt x="116" y="105"/>
                      <a:pt x="116" y="105"/>
                      <a:pt x="116" y="105"/>
                    </a:cubicBezTo>
                    <a:cubicBezTo>
                      <a:pt x="119" y="94"/>
                      <a:pt x="111" y="83"/>
                      <a:pt x="99" y="81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51" y="76"/>
                      <a:pt x="42" y="81"/>
                      <a:pt x="38" y="89"/>
                    </a:cubicBezTo>
                    <a:lnTo>
                      <a:pt x="33" y="99"/>
                    </a:lnTo>
                    <a:close/>
                  </a:path>
                </a:pathLst>
              </a:custGeom>
              <a:solidFill>
                <a:srgbClr val="0F1E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0EF61032-3323-C162-12FA-6EBD257511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75688" y="2444750"/>
                <a:ext cx="358775" cy="358775"/>
              </a:xfrm>
              <a:custGeom>
                <a:avLst/>
                <a:gdLst>
                  <a:gd name="T0" fmla="*/ 23 w 132"/>
                  <a:gd name="T1" fmla="*/ 20 h 132"/>
                  <a:gd name="T2" fmla="*/ 5 w 132"/>
                  <a:gd name="T3" fmla="*/ 117 h 132"/>
                  <a:gd name="T4" fmla="*/ 17 w 132"/>
                  <a:gd name="T5" fmla="*/ 129 h 132"/>
                  <a:gd name="T6" fmla="*/ 95 w 132"/>
                  <a:gd name="T7" fmla="*/ 104 h 132"/>
                  <a:gd name="T8" fmla="*/ 123 w 132"/>
                  <a:gd name="T9" fmla="*/ 68 h 132"/>
                  <a:gd name="T10" fmla="*/ 108 w 132"/>
                  <a:gd name="T11" fmla="*/ 56 h 132"/>
                  <a:gd name="T12" fmla="*/ 99 w 132"/>
                  <a:gd name="T13" fmla="*/ 60 h 132"/>
                  <a:gd name="T14" fmla="*/ 103 w 132"/>
                  <a:gd name="T15" fmla="*/ 36 h 132"/>
                  <a:gd name="T16" fmla="*/ 63 w 132"/>
                  <a:gd name="T17" fmla="*/ 8 h 132"/>
                  <a:gd name="T18" fmla="*/ 23 w 132"/>
                  <a:gd name="T19" fmla="*/ 2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132">
                    <a:moveTo>
                      <a:pt x="23" y="20"/>
                    </a:moveTo>
                    <a:cubicBezTo>
                      <a:pt x="23" y="20"/>
                      <a:pt x="0" y="80"/>
                      <a:pt x="5" y="117"/>
                    </a:cubicBezTo>
                    <a:cubicBezTo>
                      <a:pt x="6" y="124"/>
                      <a:pt x="11" y="128"/>
                      <a:pt x="17" y="129"/>
                    </a:cubicBezTo>
                    <a:cubicBezTo>
                      <a:pt x="39" y="131"/>
                      <a:pt x="89" y="132"/>
                      <a:pt x="95" y="104"/>
                    </a:cubicBezTo>
                    <a:cubicBezTo>
                      <a:pt x="95" y="104"/>
                      <a:pt x="132" y="97"/>
                      <a:pt x="123" y="68"/>
                    </a:cubicBezTo>
                    <a:cubicBezTo>
                      <a:pt x="120" y="61"/>
                      <a:pt x="115" y="56"/>
                      <a:pt x="108" y="56"/>
                    </a:cubicBezTo>
                    <a:cubicBezTo>
                      <a:pt x="105" y="56"/>
                      <a:pt x="102" y="57"/>
                      <a:pt x="99" y="60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11" y="12"/>
                      <a:pt x="63" y="8"/>
                    </a:cubicBezTo>
                    <a:cubicBezTo>
                      <a:pt x="63" y="8"/>
                      <a:pt x="31" y="0"/>
                      <a:pt x="23" y="20"/>
                    </a:cubicBez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F14C6F03-368E-D58D-5135-3B8DADA785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140700" y="2682875"/>
                <a:ext cx="1314450" cy="1325562"/>
              </a:xfrm>
              <a:custGeom>
                <a:avLst/>
                <a:gdLst>
                  <a:gd name="T0" fmla="*/ 228 w 484"/>
                  <a:gd name="T1" fmla="*/ 76 h 488"/>
                  <a:gd name="T2" fmla="*/ 99 w 484"/>
                  <a:gd name="T3" fmla="*/ 6 h 488"/>
                  <a:gd name="T4" fmla="*/ 76 w 484"/>
                  <a:gd name="T5" fmla="*/ 6 h 488"/>
                  <a:gd name="T6" fmla="*/ 4 w 484"/>
                  <a:gd name="T7" fmla="*/ 68 h 488"/>
                  <a:gd name="T8" fmla="*/ 12 w 484"/>
                  <a:gd name="T9" fmla="*/ 88 h 488"/>
                  <a:gd name="T10" fmla="*/ 136 w 484"/>
                  <a:gd name="T11" fmla="*/ 184 h 488"/>
                  <a:gd name="T12" fmla="*/ 124 w 484"/>
                  <a:gd name="T13" fmla="*/ 436 h 488"/>
                  <a:gd name="T14" fmla="*/ 144 w 484"/>
                  <a:gd name="T15" fmla="*/ 460 h 488"/>
                  <a:gd name="T16" fmla="*/ 392 w 484"/>
                  <a:gd name="T17" fmla="*/ 444 h 488"/>
                  <a:gd name="T18" fmla="*/ 396 w 484"/>
                  <a:gd name="T19" fmla="*/ 424 h 488"/>
                  <a:gd name="T20" fmla="*/ 372 w 484"/>
                  <a:gd name="T21" fmla="*/ 276 h 488"/>
                  <a:gd name="T22" fmla="*/ 404 w 484"/>
                  <a:gd name="T23" fmla="*/ 308 h 488"/>
                  <a:gd name="T24" fmla="*/ 428 w 484"/>
                  <a:gd name="T25" fmla="*/ 312 h 488"/>
                  <a:gd name="T26" fmla="*/ 480 w 484"/>
                  <a:gd name="T27" fmla="*/ 236 h 488"/>
                  <a:gd name="T28" fmla="*/ 472 w 484"/>
                  <a:gd name="T29" fmla="*/ 212 h 488"/>
                  <a:gd name="T30" fmla="*/ 408 w 484"/>
                  <a:gd name="T31" fmla="*/ 136 h 488"/>
                  <a:gd name="T32" fmla="*/ 352 w 484"/>
                  <a:gd name="T33" fmla="*/ 100 h 488"/>
                  <a:gd name="T34" fmla="*/ 298 w 484"/>
                  <a:gd name="T35" fmla="*/ 87 h 488"/>
                  <a:gd name="T36" fmla="*/ 252 w 484"/>
                  <a:gd name="T37" fmla="*/ 116 h 488"/>
                  <a:gd name="T38" fmla="*/ 228 w 484"/>
                  <a:gd name="T39" fmla="*/ 76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4" h="488">
                    <a:moveTo>
                      <a:pt x="228" y="76"/>
                    </a:moveTo>
                    <a:cubicBezTo>
                      <a:pt x="228" y="76"/>
                      <a:pt x="151" y="48"/>
                      <a:pt x="99" y="6"/>
                    </a:cubicBezTo>
                    <a:cubicBezTo>
                      <a:pt x="93" y="0"/>
                      <a:pt x="83" y="0"/>
                      <a:pt x="76" y="6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4" y="68"/>
                      <a:pt x="0" y="76"/>
                      <a:pt x="12" y="88"/>
                    </a:cubicBezTo>
                    <a:cubicBezTo>
                      <a:pt x="12" y="88"/>
                      <a:pt x="96" y="168"/>
                      <a:pt x="136" y="184"/>
                    </a:cubicBezTo>
                    <a:cubicBezTo>
                      <a:pt x="124" y="436"/>
                      <a:pt x="124" y="436"/>
                      <a:pt x="124" y="436"/>
                    </a:cubicBezTo>
                    <a:cubicBezTo>
                      <a:pt x="124" y="436"/>
                      <a:pt x="116" y="456"/>
                      <a:pt x="144" y="460"/>
                    </a:cubicBezTo>
                    <a:cubicBezTo>
                      <a:pt x="144" y="460"/>
                      <a:pt x="304" y="488"/>
                      <a:pt x="392" y="444"/>
                    </a:cubicBezTo>
                    <a:cubicBezTo>
                      <a:pt x="392" y="444"/>
                      <a:pt x="400" y="440"/>
                      <a:pt x="396" y="424"/>
                    </a:cubicBezTo>
                    <a:cubicBezTo>
                      <a:pt x="372" y="276"/>
                      <a:pt x="372" y="276"/>
                      <a:pt x="372" y="276"/>
                    </a:cubicBezTo>
                    <a:cubicBezTo>
                      <a:pt x="404" y="308"/>
                      <a:pt x="404" y="308"/>
                      <a:pt x="404" y="308"/>
                    </a:cubicBezTo>
                    <a:cubicBezTo>
                      <a:pt x="404" y="308"/>
                      <a:pt x="412" y="324"/>
                      <a:pt x="428" y="312"/>
                    </a:cubicBezTo>
                    <a:cubicBezTo>
                      <a:pt x="480" y="236"/>
                      <a:pt x="480" y="236"/>
                      <a:pt x="480" y="236"/>
                    </a:cubicBezTo>
                    <a:cubicBezTo>
                      <a:pt x="480" y="236"/>
                      <a:pt x="484" y="228"/>
                      <a:pt x="472" y="212"/>
                    </a:cubicBezTo>
                    <a:cubicBezTo>
                      <a:pt x="408" y="136"/>
                      <a:pt x="408" y="136"/>
                      <a:pt x="408" y="136"/>
                    </a:cubicBezTo>
                    <a:cubicBezTo>
                      <a:pt x="408" y="136"/>
                      <a:pt x="396" y="108"/>
                      <a:pt x="352" y="100"/>
                    </a:cubicBezTo>
                    <a:cubicBezTo>
                      <a:pt x="308" y="92"/>
                      <a:pt x="298" y="87"/>
                      <a:pt x="298" y="87"/>
                    </a:cubicBezTo>
                    <a:cubicBezTo>
                      <a:pt x="298" y="87"/>
                      <a:pt x="292" y="124"/>
                      <a:pt x="252" y="116"/>
                    </a:cubicBezTo>
                    <a:cubicBezTo>
                      <a:pt x="252" y="116"/>
                      <a:pt x="200" y="104"/>
                      <a:pt x="228" y="76"/>
                    </a:cubicBezTo>
                    <a:close/>
                  </a:path>
                </a:pathLst>
              </a:custGeom>
              <a:solidFill>
                <a:srgbClr val="C6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0308BA98-3A37-427D-2619-7570644290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123363" y="3405188"/>
                <a:ext cx="188912" cy="506412"/>
              </a:xfrm>
              <a:custGeom>
                <a:avLst/>
                <a:gdLst>
                  <a:gd name="T0" fmla="*/ 0 w 69"/>
                  <a:gd name="T1" fmla="*/ 0 h 186"/>
                  <a:gd name="T2" fmla="*/ 10 w 69"/>
                  <a:gd name="T3" fmla="*/ 186 h 186"/>
                  <a:gd name="T4" fmla="*/ 30 w 69"/>
                  <a:gd name="T5" fmla="*/ 178 h 186"/>
                  <a:gd name="T6" fmla="*/ 34 w 69"/>
                  <a:gd name="T7" fmla="*/ 158 h 186"/>
                  <a:gd name="T8" fmla="*/ 10 w 69"/>
                  <a:gd name="T9" fmla="*/ 10 h 186"/>
                  <a:gd name="T10" fmla="*/ 42 w 69"/>
                  <a:gd name="T11" fmla="*/ 42 h 186"/>
                  <a:gd name="T12" fmla="*/ 66 w 69"/>
                  <a:gd name="T13" fmla="*/ 46 h 186"/>
                  <a:gd name="T14" fmla="*/ 69 w 69"/>
                  <a:gd name="T15" fmla="*/ 41 h 186"/>
                  <a:gd name="T16" fmla="*/ 0 w 69"/>
                  <a:gd name="T1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186">
                    <a:moveTo>
                      <a:pt x="0" y="0"/>
                    </a:moveTo>
                    <a:cubicBezTo>
                      <a:pt x="10" y="186"/>
                      <a:pt x="10" y="186"/>
                      <a:pt x="10" y="186"/>
                    </a:cubicBezTo>
                    <a:cubicBezTo>
                      <a:pt x="17" y="184"/>
                      <a:pt x="24" y="181"/>
                      <a:pt x="30" y="178"/>
                    </a:cubicBezTo>
                    <a:cubicBezTo>
                      <a:pt x="30" y="178"/>
                      <a:pt x="38" y="174"/>
                      <a:pt x="34" y="15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2" y="42"/>
                      <a:pt x="50" y="58"/>
                      <a:pt x="66" y="46"/>
                    </a:cubicBezTo>
                    <a:cubicBezTo>
                      <a:pt x="69" y="41"/>
                      <a:pt x="69" y="41"/>
                      <a:pt x="69" y="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E2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2D621CA0-177E-8312-D7B7-0A212FEBA1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1713" y="4156075"/>
                <a:ext cx="230187" cy="1349375"/>
              </a:xfrm>
              <a:custGeom>
                <a:avLst/>
                <a:gdLst>
                  <a:gd name="T0" fmla="*/ 145 w 145"/>
                  <a:gd name="T1" fmla="*/ 0 h 850"/>
                  <a:gd name="T2" fmla="*/ 111 w 145"/>
                  <a:gd name="T3" fmla="*/ 25 h 850"/>
                  <a:gd name="T4" fmla="*/ 0 w 145"/>
                  <a:gd name="T5" fmla="*/ 850 h 850"/>
                  <a:gd name="T6" fmla="*/ 45 w 145"/>
                  <a:gd name="T7" fmla="*/ 843 h 850"/>
                  <a:gd name="T8" fmla="*/ 145 w 145"/>
                  <a:gd name="T9" fmla="*/ 0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850">
                    <a:moveTo>
                      <a:pt x="145" y="0"/>
                    </a:moveTo>
                    <a:lnTo>
                      <a:pt x="111" y="25"/>
                    </a:lnTo>
                    <a:lnTo>
                      <a:pt x="0" y="850"/>
                    </a:lnTo>
                    <a:lnTo>
                      <a:pt x="45" y="84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E16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406C7056-D5EE-A509-387B-15416B4649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140700" y="2857500"/>
                <a:ext cx="392112" cy="806450"/>
              </a:xfrm>
              <a:custGeom>
                <a:avLst/>
                <a:gdLst>
                  <a:gd name="T0" fmla="*/ 144 w 144"/>
                  <a:gd name="T1" fmla="*/ 107 h 297"/>
                  <a:gd name="T2" fmla="*/ 9 w 144"/>
                  <a:gd name="T3" fmla="*/ 0 h 297"/>
                  <a:gd name="T4" fmla="*/ 4 w 144"/>
                  <a:gd name="T5" fmla="*/ 4 h 297"/>
                  <a:gd name="T6" fmla="*/ 12 w 144"/>
                  <a:gd name="T7" fmla="*/ 24 h 297"/>
                  <a:gd name="T8" fmla="*/ 136 w 144"/>
                  <a:gd name="T9" fmla="*/ 120 h 297"/>
                  <a:gd name="T10" fmla="*/ 128 w 144"/>
                  <a:gd name="T11" fmla="*/ 297 h 297"/>
                  <a:gd name="T12" fmla="*/ 144 w 144"/>
                  <a:gd name="T13" fmla="*/ 10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297">
                    <a:moveTo>
                      <a:pt x="144" y="107"/>
                    </a:moveTo>
                    <a:cubicBezTo>
                      <a:pt x="96" y="87"/>
                      <a:pt x="28" y="20"/>
                      <a:pt x="9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0" y="12"/>
                      <a:pt x="12" y="24"/>
                    </a:cubicBezTo>
                    <a:cubicBezTo>
                      <a:pt x="12" y="24"/>
                      <a:pt x="96" y="104"/>
                      <a:pt x="136" y="120"/>
                    </a:cubicBezTo>
                    <a:cubicBezTo>
                      <a:pt x="128" y="297"/>
                      <a:pt x="128" y="297"/>
                      <a:pt x="128" y="297"/>
                    </a:cubicBezTo>
                    <a:lnTo>
                      <a:pt x="144" y="107"/>
                    </a:lnTo>
                    <a:close/>
                  </a:path>
                </a:pathLst>
              </a:custGeom>
              <a:solidFill>
                <a:srgbClr val="A6E2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B17C98E5-BF43-6747-9471-0EBA12F672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75688" y="3063875"/>
                <a:ext cx="185737" cy="477837"/>
              </a:xfrm>
              <a:custGeom>
                <a:avLst/>
                <a:gdLst>
                  <a:gd name="T0" fmla="*/ 0 w 68"/>
                  <a:gd name="T1" fmla="*/ 0 h 176"/>
                  <a:gd name="T2" fmla="*/ 68 w 68"/>
                  <a:gd name="T3" fmla="*/ 176 h 176"/>
                  <a:gd name="T4" fmla="*/ 0 w 68"/>
                  <a:gd name="T5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76">
                    <a:moveTo>
                      <a:pt x="0" y="0"/>
                    </a:moveTo>
                    <a:cubicBezTo>
                      <a:pt x="0" y="0"/>
                      <a:pt x="23" y="122"/>
                      <a:pt x="68" y="176"/>
                    </a:cubicBezTo>
                    <a:cubicBezTo>
                      <a:pt x="68" y="176"/>
                      <a:pt x="10" y="131"/>
                      <a:pt x="0" y="0"/>
                    </a:cubicBezTo>
                    <a:close/>
                  </a:path>
                </a:pathLst>
              </a:custGeom>
              <a:solidFill>
                <a:srgbClr val="A6E2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5553B896-2F4F-786B-6603-8F3C811A9D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545513" y="5548313"/>
                <a:ext cx="106362" cy="182562"/>
              </a:xfrm>
              <a:custGeom>
                <a:avLst/>
                <a:gdLst>
                  <a:gd name="T0" fmla="*/ 39 w 39"/>
                  <a:gd name="T1" fmla="*/ 0 h 67"/>
                  <a:gd name="T2" fmla="*/ 0 w 39"/>
                  <a:gd name="T3" fmla="*/ 3 h 67"/>
                  <a:gd name="T4" fmla="*/ 28 w 39"/>
                  <a:gd name="T5" fmla="*/ 12 h 67"/>
                  <a:gd name="T6" fmla="*/ 28 w 39"/>
                  <a:gd name="T7" fmla="*/ 67 h 67"/>
                  <a:gd name="T8" fmla="*/ 36 w 39"/>
                  <a:gd name="T9" fmla="*/ 63 h 67"/>
                  <a:gd name="T10" fmla="*/ 39 w 39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7">
                    <a:moveTo>
                      <a:pt x="39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2"/>
                      <a:pt x="27" y="49"/>
                      <a:pt x="28" y="67"/>
                    </a:cubicBezTo>
                    <a:cubicBezTo>
                      <a:pt x="30" y="66"/>
                      <a:pt x="33" y="65"/>
                      <a:pt x="36" y="63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EFB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4245CF2D-9FB3-DD51-7440-DD1FBA0043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39150" y="5472113"/>
                <a:ext cx="277812" cy="95250"/>
              </a:xfrm>
              <a:custGeom>
                <a:avLst/>
                <a:gdLst>
                  <a:gd name="T0" fmla="*/ 0 w 102"/>
                  <a:gd name="T1" fmla="*/ 10 h 35"/>
                  <a:gd name="T2" fmla="*/ 0 w 102"/>
                  <a:gd name="T3" fmla="*/ 32 h 35"/>
                  <a:gd name="T4" fmla="*/ 2 w 102"/>
                  <a:gd name="T5" fmla="*/ 35 h 35"/>
                  <a:gd name="T6" fmla="*/ 97 w 102"/>
                  <a:gd name="T7" fmla="*/ 33 h 35"/>
                  <a:gd name="T8" fmla="*/ 99 w 102"/>
                  <a:gd name="T9" fmla="*/ 30 h 35"/>
                  <a:gd name="T10" fmla="*/ 102 w 102"/>
                  <a:gd name="T11" fmla="*/ 3 h 35"/>
                  <a:gd name="T12" fmla="*/ 99 w 102"/>
                  <a:gd name="T13" fmla="*/ 0 h 35"/>
                  <a:gd name="T14" fmla="*/ 2 w 102"/>
                  <a:gd name="T15" fmla="*/ 8 h 35"/>
                  <a:gd name="T16" fmla="*/ 0 w 102"/>
                  <a:gd name="T17" fmla="*/ 1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5">
                    <a:moveTo>
                      <a:pt x="0" y="1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5"/>
                      <a:pt x="2" y="35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8" y="33"/>
                      <a:pt x="99" y="31"/>
                      <a:pt x="99" y="30"/>
                    </a:cubicBezTo>
                    <a:cubicBezTo>
                      <a:pt x="102" y="3"/>
                      <a:pt x="102" y="3"/>
                      <a:pt x="102" y="3"/>
                    </a:cubicBezTo>
                    <a:cubicBezTo>
                      <a:pt x="102" y="2"/>
                      <a:pt x="101" y="0"/>
                      <a:pt x="99" y="0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rgbClr val="3953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150F8EC2-F464-574D-9B52-06E610E5E3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113713" y="5681663"/>
                <a:ext cx="598487" cy="201612"/>
              </a:xfrm>
              <a:custGeom>
                <a:avLst/>
                <a:gdLst>
                  <a:gd name="T0" fmla="*/ 142 w 220"/>
                  <a:gd name="T1" fmla="*/ 0 h 74"/>
                  <a:gd name="T2" fmla="*/ 4 w 220"/>
                  <a:gd name="T3" fmla="*/ 52 h 74"/>
                  <a:gd name="T4" fmla="*/ 0 w 220"/>
                  <a:gd name="T5" fmla="*/ 60 h 74"/>
                  <a:gd name="T6" fmla="*/ 0 w 220"/>
                  <a:gd name="T7" fmla="*/ 71 h 74"/>
                  <a:gd name="T8" fmla="*/ 3 w 220"/>
                  <a:gd name="T9" fmla="*/ 74 h 74"/>
                  <a:gd name="T10" fmla="*/ 214 w 220"/>
                  <a:gd name="T11" fmla="*/ 74 h 74"/>
                  <a:gd name="T12" fmla="*/ 217 w 220"/>
                  <a:gd name="T13" fmla="*/ 72 h 74"/>
                  <a:gd name="T14" fmla="*/ 219 w 220"/>
                  <a:gd name="T15" fmla="*/ 51 h 74"/>
                  <a:gd name="T16" fmla="*/ 212 w 220"/>
                  <a:gd name="T17" fmla="*/ 18 h 74"/>
                  <a:gd name="T18" fmla="*/ 206 w 220"/>
                  <a:gd name="T19" fmla="*/ 10 h 74"/>
                  <a:gd name="T20" fmla="*/ 194 w 220"/>
                  <a:gd name="T21" fmla="*/ 6 h 74"/>
                  <a:gd name="T22" fmla="*/ 170 w 220"/>
                  <a:gd name="T23" fmla="*/ 17 h 74"/>
                  <a:gd name="T24" fmla="*/ 142 w 220"/>
                  <a:gd name="T2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0" h="74">
                    <a:moveTo>
                      <a:pt x="142" y="0"/>
                    </a:moveTo>
                    <a:cubicBezTo>
                      <a:pt x="142" y="0"/>
                      <a:pt x="44" y="22"/>
                      <a:pt x="4" y="52"/>
                    </a:cubicBezTo>
                    <a:cubicBezTo>
                      <a:pt x="1" y="54"/>
                      <a:pt x="0" y="57"/>
                      <a:pt x="0" y="6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3"/>
                      <a:pt x="1" y="74"/>
                      <a:pt x="3" y="74"/>
                    </a:cubicBezTo>
                    <a:cubicBezTo>
                      <a:pt x="214" y="74"/>
                      <a:pt x="214" y="74"/>
                      <a:pt x="214" y="74"/>
                    </a:cubicBezTo>
                    <a:cubicBezTo>
                      <a:pt x="216" y="74"/>
                      <a:pt x="217" y="73"/>
                      <a:pt x="217" y="72"/>
                    </a:cubicBezTo>
                    <a:cubicBezTo>
                      <a:pt x="218" y="67"/>
                      <a:pt x="220" y="57"/>
                      <a:pt x="219" y="51"/>
                    </a:cubicBezTo>
                    <a:cubicBezTo>
                      <a:pt x="212" y="18"/>
                      <a:pt x="212" y="18"/>
                      <a:pt x="212" y="18"/>
                    </a:cubicBezTo>
                    <a:cubicBezTo>
                      <a:pt x="212" y="14"/>
                      <a:pt x="209" y="11"/>
                      <a:pt x="206" y="10"/>
                    </a:cubicBezTo>
                    <a:cubicBezTo>
                      <a:pt x="194" y="6"/>
                      <a:pt x="194" y="6"/>
                      <a:pt x="194" y="6"/>
                    </a:cubicBezTo>
                    <a:cubicBezTo>
                      <a:pt x="194" y="6"/>
                      <a:pt x="191" y="14"/>
                      <a:pt x="170" y="17"/>
                    </a:cubicBezTo>
                    <a:cubicBezTo>
                      <a:pt x="170" y="17"/>
                      <a:pt x="142" y="20"/>
                      <a:pt x="142" y="0"/>
                    </a:cubicBezTo>
                    <a:close/>
                  </a:path>
                </a:pathLst>
              </a:custGeom>
              <a:solidFill>
                <a:srgbClr val="FFCD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AA7ABC56-F894-1F2B-67CA-B0007CE90C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90050" y="5526088"/>
                <a:ext cx="106362" cy="198437"/>
              </a:xfrm>
              <a:custGeom>
                <a:avLst/>
                <a:gdLst>
                  <a:gd name="T0" fmla="*/ 0 w 39"/>
                  <a:gd name="T1" fmla="*/ 5 h 73"/>
                  <a:gd name="T2" fmla="*/ 4 w 39"/>
                  <a:gd name="T3" fmla="*/ 71 h 73"/>
                  <a:gd name="T4" fmla="*/ 7 w 39"/>
                  <a:gd name="T5" fmla="*/ 73 h 73"/>
                  <a:gd name="T6" fmla="*/ 13 w 39"/>
                  <a:gd name="T7" fmla="*/ 11 h 73"/>
                  <a:gd name="T8" fmla="*/ 39 w 39"/>
                  <a:gd name="T9" fmla="*/ 0 h 73"/>
                  <a:gd name="T10" fmla="*/ 0 w 39"/>
                  <a:gd name="T11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73">
                    <a:moveTo>
                      <a:pt x="0" y="5"/>
                    </a:moveTo>
                    <a:cubicBezTo>
                      <a:pt x="4" y="71"/>
                      <a:pt x="4" y="71"/>
                      <a:pt x="4" y="71"/>
                    </a:cubicBezTo>
                    <a:cubicBezTo>
                      <a:pt x="5" y="72"/>
                      <a:pt x="6" y="73"/>
                      <a:pt x="7" y="73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B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916BD73F-5907-5C44-BED0-149D08B2B1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29725" y="5681663"/>
                <a:ext cx="600075" cy="203200"/>
              </a:xfrm>
              <a:custGeom>
                <a:avLst/>
                <a:gdLst>
                  <a:gd name="T0" fmla="*/ 78 w 221"/>
                  <a:gd name="T1" fmla="*/ 0 h 75"/>
                  <a:gd name="T2" fmla="*/ 217 w 221"/>
                  <a:gd name="T3" fmla="*/ 52 h 75"/>
                  <a:gd name="T4" fmla="*/ 221 w 221"/>
                  <a:gd name="T5" fmla="*/ 60 h 75"/>
                  <a:gd name="T6" fmla="*/ 221 w 221"/>
                  <a:gd name="T7" fmla="*/ 71 h 75"/>
                  <a:gd name="T8" fmla="*/ 217 w 221"/>
                  <a:gd name="T9" fmla="*/ 75 h 75"/>
                  <a:gd name="T10" fmla="*/ 6 w 221"/>
                  <a:gd name="T11" fmla="*/ 75 h 75"/>
                  <a:gd name="T12" fmla="*/ 3 w 221"/>
                  <a:gd name="T13" fmla="*/ 72 h 75"/>
                  <a:gd name="T14" fmla="*/ 2 w 221"/>
                  <a:gd name="T15" fmla="*/ 52 h 75"/>
                  <a:gd name="T16" fmla="*/ 8 w 221"/>
                  <a:gd name="T17" fmla="*/ 18 h 75"/>
                  <a:gd name="T18" fmla="*/ 14 w 221"/>
                  <a:gd name="T19" fmla="*/ 10 h 75"/>
                  <a:gd name="T20" fmla="*/ 26 w 221"/>
                  <a:gd name="T21" fmla="*/ 6 h 75"/>
                  <a:gd name="T22" fmla="*/ 50 w 221"/>
                  <a:gd name="T23" fmla="*/ 17 h 75"/>
                  <a:gd name="T24" fmla="*/ 78 w 221"/>
                  <a:gd name="T2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1" h="75">
                    <a:moveTo>
                      <a:pt x="78" y="0"/>
                    </a:moveTo>
                    <a:cubicBezTo>
                      <a:pt x="78" y="0"/>
                      <a:pt x="177" y="22"/>
                      <a:pt x="217" y="52"/>
                    </a:cubicBezTo>
                    <a:cubicBezTo>
                      <a:pt x="219" y="54"/>
                      <a:pt x="221" y="57"/>
                      <a:pt x="221" y="60"/>
                    </a:cubicBezTo>
                    <a:cubicBezTo>
                      <a:pt x="221" y="71"/>
                      <a:pt x="221" y="71"/>
                      <a:pt x="221" y="71"/>
                    </a:cubicBezTo>
                    <a:cubicBezTo>
                      <a:pt x="221" y="73"/>
                      <a:pt x="219" y="75"/>
                      <a:pt x="217" y="75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5" y="75"/>
                      <a:pt x="3" y="74"/>
                      <a:pt x="3" y="72"/>
                    </a:cubicBezTo>
                    <a:cubicBezTo>
                      <a:pt x="2" y="68"/>
                      <a:pt x="0" y="58"/>
                      <a:pt x="2" y="5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4"/>
                      <a:pt x="11" y="11"/>
                      <a:pt x="14" y="1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9" y="14"/>
                      <a:pt x="50" y="17"/>
                    </a:cubicBezTo>
                    <a:cubicBezTo>
                      <a:pt x="50" y="17"/>
                      <a:pt x="78" y="21"/>
                      <a:pt x="78" y="0"/>
                    </a:cubicBezTo>
                    <a:close/>
                  </a:path>
                </a:pathLst>
              </a:custGeom>
              <a:solidFill>
                <a:srgbClr val="FFCD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D79C07D4-161D-C876-45E3-3FBFE1A83A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05913" y="5448300"/>
                <a:ext cx="279400" cy="92075"/>
              </a:xfrm>
              <a:custGeom>
                <a:avLst/>
                <a:gdLst>
                  <a:gd name="T0" fmla="*/ 0 w 103"/>
                  <a:gd name="T1" fmla="*/ 10 h 34"/>
                  <a:gd name="T2" fmla="*/ 0 w 103"/>
                  <a:gd name="T3" fmla="*/ 31 h 34"/>
                  <a:gd name="T4" fmla="*/ 3 w 103"/>
                  <a:gd name="T5" fmla="*/ 34 h 34"/>
                  <a:gd name="T6" fmla="*/ 98 w 103"/>
                  <a:gd name="T7" fmla="*/ 32 h 34"/>
                  <a:gd name="T8" fmla="*/ 100 w 103"/>
                  <a:gd name="T9" fmla="*/ 30 h 34"/>
                  <a:gd name="T10" fmla="*/ 103 w 103"/>
                  <a:gd name="T11" fmla="*/ 3 h 34"/>
                  <a:gd name="T12" fmla="*/ 100 w 103"/>
                  <a:gd name="T13" fmla="*/ 0 h 34"/>
                  <a:gd name="T14" fmla="*/ 3 w 103"/>
                  <a:gd name="T15" fmla="*/ 7 h 34"/>
                  <a:gd name="T16" fmla="*/ 0 w 103"/>
                  <a:gd name="T17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34">
                    <a:moveTo>
                      <a:pt x="0" y="1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4"/>
                      <a:pt x="3" y="34"/>
                    </a:cubicBezTo>
                    <a:cubicBezTo>
                      <a:pt x="98" y="32"/>
                      <a:pt x="98" y="32"/>
                      <a:pt x="98" y="32"/>
                    </a:cubicBezTo>
                    <a:cubicBezTo>
                      <a:pt x="99" y="32"/>
                      <a:pt x="100" y="31"/>
                      <a:pt x="100" y="3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1"/>
                      <a:pt x="102" y="0"/>
                      <a:pt x="100" y="0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rgbClr val="3953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98F4FA7F-A815-444E-72F2-7235462B1A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196263" y="5697538"/>
                <a:ext cx="234950" cy="92075"/>
              </a:xfrm>
              <a:custGeom>
                <a:avLst/>
                <a:gdLst>
                  <a:gd name="T0" fmla="*/ 14 w 87"/>
                  <a:gd name="T1" fmla="*/ 34 h 34"/>
                  <a:gd name="T2" fmla="*/ 10 w 87"/>
                  <a:gd name="T3" fmla="*/ 34 h 34"/>
                  <a:gd name="T4" fmla="*/ 1 w 87"/>
                  <a:gd name="T5" fmla="*/ 32 h 34"/>
                  <a:gd name="T6" fmla="*/ 0 w 87"/>
                  <a:gd name="T7" fmla="*/ 31 h 34"/>
                  <a:gd name="T8" fmla="*/ 1 w 87"/>
                  <a:gd name="T9" fmla="*/ 30 h 34"/>
                  <a:gd name="T10" fmla="*/ 10 w 87"/>
                  <a:gd name="T11" fmla="*/ 32 h 34"/>
                  <a:gd name="T12" fmla="*/ 21 w 87"/>
                  <a:gd name="T13" fmla="*/ 31 h 34"/>
                  <a:gd name="T14" fmla="*/ 80 w 87"/>
                  <a:gd name="T15" fmla="*/ 13 h 34"/>
                  <a:gd name="T16" fmla="*/ 83 w 87"/>
                  <a:gd name="T17" fmla="*/ 10 h 34"/>
                  <a:gd name="T18" fmla="*/ 85 w 87"/>
                  <a:gd name="T19" fmla="*/ 1 h 34"/>
                  <a:gd name="T20" fmla="*/ 86 w 87"/>
                  <a:gd name="T21" fmla="*/ 0 h 34"/>
                  <a:gd name="T22" fmla="*/ 87 w 87"/>
                  <a:gd name="T23" fmla="*/ 1 h 34"/>
                  <a:gd name="T24" fmla="*/ 85 w 87"/>
                  <a:gd name="T25" fmla="*/ 11 h 34"/>
                  <a:gd name="T26" fmla="*/ 81 w 87"/>
                  <a:gd name="T27" fmla="*/ 15 h 34"/>
                  <a:gd name="T28" fmla="*/ 21 w 87"/>
                  <a:gd name="T29" fmla="*/ 33 h 34"/>
                  <a:gd name="T30" fmla="*/ 14 w 87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34">
                    <a:moveTo>
                      <a:pt x="14" y="34"/>
                    </a:moveTo>
                    <a:cubicBezTo>
                      <a:pt x="13" y="34"/>
                      <a:pt x="11" y="34"/>
                      <a:pt x="10" y="34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1"/>
                    </a:cubicBezTo>
                    <a:cubicBezTo>
                      <a:pt x="0" y="30"/>
                      <a:pt x="1" y="30"/>
                      <a:pt x="1" y="30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4" y="33"/>
                      <a:pt x="17" y="32"/>
                      <a:pt x="21" y="31"/>
                    </a:cubicBezTo>
                    <a:cubicBezTo>
                      <a:pt x="26" y="30"/>
                      <a:pt x="69" y="17"/>
                      <a:pt x="80" y="13"/>
                    </a:cubicBezTo>
                    <a:cubicBezTo>
                      <a:pt x="82" y="13"/>
                      <a:pt x="83" y="12"/>
                      <a:pt x="83" y="10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0"/>
                      <a:pt x="86" y="0"/>
                      <a:pt x="86" y="0"/>
                    </a:cubicBezTo>
                    <a:cubicBezTo>
                      <a:pt x="87" y="0"/>
                      <a:pt x="87" y="1"/>
                      <a:pt x="87" y="1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4" y="13"/>
                      <a:pt x="83" y="14"/>
                      <a:pt x="81" y="15"/>
                    </a:cubicBezTo>
                    <a:cubicBezTo>
                      <a:pt x="69" y="19"/>
                      <a:pt x="26" y="32"/>
                      <a:pt x="21" y="33"/>
                    </a:cubicBezTo>
                    <a:cubicBezTo>
                      <a:pt x="19" y="34"/>
                      <a:pt x="17" y="34"/>
                      <a:pt x="14" y="34"/>
                    </a:cubicBezTo>
                    <a:close/>
                  </a:path>
                </a:pathLst>
              </a:custGeom>
              <a:solidFill>
                <a:srgbClr val="DEA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D01E3BF7-1F22-5D1C-E883-93BA085CEE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296275" y="5799138"/>
                <a:ext cx="409575" cy="85725"/>
              </a:xfrm>
              <a:custGeom>
                <a:avLst/>
                <a:gdLst>
                  <a:gd name="T0" fmla="*/ 1 w 151"/>
                  <a:gd name="T1" fmla="*/ 32 h 32"/>
                  <a:gd name="T2" fmla="*/ 0 w 151"/>
                  <a:gd name="T3" fmla="*/ 32 h 32"/>
                  <a:gd name="T4" fmla="*/ 0 w 151"/>
                  <a:gd name="T5" fmla="*/ 31 h 32"/>
                  <a:gd name="T6" fmla="*/ 26 w 151"/>
                  <a:gd name="T7" fmla="*/ 15 h 32"/>
                  <a:gd name="T8" fmla="*/ 124 w 151"/>
                  <a:gd name="T9" fmla="*/ 14 h 32"/>
                  <a:gd name="T10" fmla="*/ 142 w 151"/>
                  <a:gd name="T11" fmla="*/ 7 h 32"/>
                  <a:gd name="T12" fmla="*/ 150 w 151"/>
                  <a:gd name="T13" fmla="*/ 0 h 32"/>
                  <a:gd name="T14" fmla="*/ 151 w 151"/>
                  <a:gd name="T15" fmla="*/ 0 h 32"/>
                  <a:gd name="T16" fmla="*/ 151 w 151"/>
                  <a:gd name="T17" fmla="*/ 2 h 32"/>
                  <a:gd name="T18" fmla="*/ 144 w 151"/>
                  <a:gd name="T19" fmla="*/ 8 h 32"/>
                  <a:gd name="T20" fmla="*/ 124 w 151"/>
                  <a:gd name="T21" fmla="*/ 16 h 32"/>
                  <a:gd name="T22" fmla="*/ 26 w 151"/>
                  <a:gd name="T23" fmla="*/ 17 h 32"/>
                  <a:gd name="T24" fmla="*/ 2 w 151"/>
                  <a:gd name="T25" fmla="*/ 32 h 32"/>
                  <a:gd name="T26" fmla="*/ 1 w 151"/>
                  <a:gd name="T2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1" h="32">
                    <a:moveTo>
                      <a:pt x="1" y="32"/>
                    </a:moveTo>
                    <a:cubicBezTo>
                      <a:pt x="1" y="32"/>
                      <a:pt x="1" y="32"/>
                      <a:pt x="0" y="32"/>
                    </a:cubicBezTo>
                    <a:cubicBezTo>
                      <a:pt x="0" y="32"/>
                      <a:pt x="0" y="31"/>
                      <a:pt x="0" y="31"/>
                    </a:cubicBezTo>
                    <a:cubicBezTo>
                      <a:pt x="5" y="21"/>
                      <a:pt x="15" y="15"/>
                      <a:pt x="26" y="15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31" y="14"/>
                      <a:pt x="137" y="11"/>
                      <a:pt x="142" y="7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1" y="0"/>
                      <a:pt x="151" y="0"/>
                    </a:cubicBezTo>
                    <a:cubicBezTo>
                      <a:pt x="151" y="1"/>
                      <a:pt x="151" y="1"/>
                      <a:pt x="151" y="2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38" y="13"/>
                      <a:pt x="131" y="16"/>
                      <a:pt x="124" y="16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16" y="17"/>
                      <a:pt x="7" y="23"/>
                      <a:pt x="2" y="32"/>
                    </a:cubicBezTo>
                    <a:cubicBezTo>
                      <a:pt x="2" y="32"/>
                      <a:pt x="1" y="32"/>
                      <a:pt x="1" y="32"/>
                    </a:cubicBezTo>
                    <a:close/>
                  </a:path>
                </a:pathLst>
              </a:custGeom>
              <a:solidFill>
                <a:srgbClr val="DEA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245B68F8-BB28-F629-FCBF-299B317895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9125" y="5697538"/>
                <a:ext cx="236537" cy="92075"/>
              </a:xfrm>
              <a:custGeom>
                <a:avLst/>
                <a:gdLst>
                  <a:gd name="T0" fmla="*/ 73 w 87"/>
                  <a:gd name="T1" fmla="*/ 34 h 34"/>
                  <a:gd name="T2" fmla="*/ 66 w 87"/>
                  <a:gd name="T3" fmla="*/ 33 h 34"/>
                  <a:gd name="T4" fmla="*/ 6 w 87"/>
                  <a:gd name="T5" fmla="*/ 15 h 34"/>
                  <a:gd name="T6" fmla="*/ 2 w 87"/>
                  <a:gd name="T7" fmla="*/ 11 h 34"/>
                  <a:gd name="T8" fmla="*/ 0 w 87"/>
                  <a:gd name="T9" fmla="*/ 1 h 34"/>
                  <a:gd name="T10" fmla="*/ 1 w 87"/>
                  <a:gd name="T11" fmla="*/ 0 h 34"/>
                  <a:gd name="T12" fmla="*/ 2 w 87"/>
                  <a:gd name="T13" fmla="*/ 1 h 34"/>
                  <a:gd name="T14" fmla="*/ 4 w 87"/>
                  <a:gd name="T15" fmla="*/ 10 h 34"/>
                  <a:gd name="T16" fmla="*/ 7 w 87"/>
                  <a:gd name="T17" fmla="*/ 13 h 34"/>
                  <a:gd name="T18" fmla="*/ 67 w 87"/>
                  <a:gd name="T19" fmla="*/ 31 h 34"/>
                  <a:gd name="T20" fmla="*/ 77 w 87"/>
                  <a:gd name="T21" fmla="*/ 32 h 34"/>
                  <a:gd name="T22" fmla="*/ 86 w 87"/>
                  <a:gd name="T23" fmla="*/ 30 h 34"/>
                  <a:gd name="T24" fmla="*/ 87 w 87"/>
                  <a:gd name="T25" fmla="*/ 31 h 34"/>
                  <a:gd name="T26" fmla="*/ 86 w 87"/>
                  <a:gd name="T27" fmla="*/ 32 h 34"/>
                  <a:gd name="T28" fmla="*/ 78 w 87"/>
                  <a:gd name="T29" fmla="*/ 34 h 34"/>
                  <a:gd name="T30" fmla="*/ 73 w 87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34">
                    <a:moveTo>
                      <a:pt x="73" y="34"/>
                    </a:moveTo>
                    <a:cubicBezTo>
                      <a:pt x="71" y="34"/>
                      <a:pt x="68" y="34"/>
                      <a:pt x="66" y="33"/>
                    </a:cubicBezTo>
                    <a:cubicBezTo>
                      <a:pt x="61" y="32"/>
                      <a:pt x="18" y="19"/>
                      <a:pt x="6" y="15"/>
                    </a:cubicBezTo>
                    <a:cubicBezTo>
                      <a:pt x="4" y="14"/>
                      <a:pt x="3" y="13"/>
                      <a:pt x="2" y="1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2"/>
                      <a:pt x="6" y="13"/>
                      <a:pt x="7" y="13"/>
                    </a:cubicBezTo>
                    <a:cubicBezTo>
                      <a:pt x="18" y="17"/>
                      <a:pt x="62" y="30"/>
                      <a:pt x="67" y="31"/>
                    </a:cubicBezTo>
                    <a:cubicBezTo>
                      <a:pt x="70" y="32"/>
                      <a:pt x="74" y="33"/>
                      <a:pt x="77" y="32"/>
                    </a:cubicBezTo>
                    <a:cubicBezTo>
                      <a:pt x="86" y="30"/>
                      <a:pt x="86" y="30"/>
                      <a:pt x="86" y="30"/>
                    </a:cubicBezTo>
                    <a:cubicBezTo>
                      <a:pt x="87" y="30"/>
                      <a:pt x="87" y="30"/>
                      <a:pt x="87" y="31"/>
                    </a:cubicBezTo>
                    <a:cubicBezTo>
                      <a:pt x="87" y="31"/>
                      <a:pt x="87" y="32"/>
                      <a:pt x="86" y="32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6" y="34"/>
                      <a:pt x="75" y="34"/>
                      <a:pt x="73" y="34"/>
                    </a:cubicBezTo>
                    <a:close/>
                  </a:path>
                </a:pathLst>
              </a:custGeom>
              <a:solidFill>
                <a:srgbClr val="DEA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A904F3A0-3DB4-0F47-70FF-8B8A1D0858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36075" y="5799138"/>
                <a:ext cx="409575" cy="85725"/>
              </a:xfrm>
              <a:custGeom>
                <a:avLst/>
                <a:gdLst>
                  <a:gd name="T0" fmla="*/ 150 w 151"/>
                  <a:gd name="T1" fmla="*/ 32 h 32"/>
                  <a:gd name="T2" fmla="*/ 149 w 151"/>
                  <a:gd name="T3" fmla="*/ 32 h 32"/>
                  <a:gd name="T4" fmla="*/ 125 w 151"/>
                  <a:gd name="T5" fmla="*/ 17 h 32"/>
                  <a:gd name="T6" fmla="*/ 27 w 151"/>
                  <a:gd name="T7" fmla="*/ 16 h 32"/>
                  <a:gd name="T8" fmla="*/ 7 w 151"/>
                  <a:gd name="T9" fmla="*/ 8 h 32"/>
                  <a:gd name="T10" fmla="*/ 0 w 151"/>
                  <a:gd name="T11" fmla="*/ 2 h 32"/>
                  <a:gd name="T12" fmla="*/ 0 w 151"/>
                  <a:gd name="T13" fmla="*/ 0 h 32"/>
                  <a:gd name="T14" fmla="*/ 2 w 151"/>
                  <a:gd name="T15" fmla="*/ 0 h 32"/>
                  <a:gd name="T16" fmla="*/ 9 w 151"/>
                  <a:gd name="T17" fmla="*/ 7 h 32"/>
                  <a:gd name="T18" fmla="*/ 27 w 151"/>
                  <a:gd name="T19" fmla="*/ 14 h 32"/>
                  <a:gd name="T20" fmla="*/ 125 w 151"/>
                  <a:gd name="T21" fmla="*/ 15 h 32"/>
                  <a:gd name="T22" fmla="*/ 151 w 151"/>
                  <a:gd name="T23" fmla="*/ 31 h 32"/>
                  <a:gd name="T24" fmla="*/ 151 w 151"/>
                  <a:gd name="T25" fmla="*/ 32 h 32"/>
                  <a:gd name="T26" fmla="*/ 150 w 151"/>
                  <a:gd name="T2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1" h="32">
                    <a:moveTo>
                      <a:pt x="150" y="32"/>
                    </a:moveTo>
                    <a:cubicBezTo>
                      <a:pt x="150" y="32"/>
                      <a:pt x="150" y="32"/>
                      <a:pt x="149" y="32"/>
                    </a:cubicBezTo>
                    <a:cubicBezTo>
                      <a:pt x="145" y="23"/>
                      <a:pt x="135" y="17"/>
                      <a:pt x="125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0" y="16"/>
                      <a:pt x="13" y="13"/>
                      <a:pt x="7" y="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4" y="11"/>
                      <a:pt x="20" y="14"/>
                      <a:pt x="27" y="14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36" y="15"/>
                      <a:pt x="146" y="21"/>
                      <a:pt x="151" y="31"/>
                    </a:cubicBezTo>
                    <a:cubicBezTo>
                      <a:pt x="151" y="31"/>
                      <a:pt x="151" y="32"/>
                      <a:pt x="151" y="32"/>
                    </a:cubicBezTo>
                    <a:cubicBezTo>
                      <a:pt x="151" y="32"/>
                      <a:pt x="150" y="32"/>
                      <a:pt x="150" y="32"/>
                    </a:cubicBezTo>
                    <a:close/>
                  </a:path>
                </a:pathLst>
              </a:custGeom>
              <a:solidFill>
                <a:srgbClr val="DEA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直接连接符 72">
                <a:extLst>
                  <a:ext uri="{FF2B5EF4-FFF2-40B4-BE49-F238E27FC236}">
                    <a16:creationId xmlns:a16="http://schemas.microsoft.com/office/drawing/2014/main" id="{94C03223-3F09-3C24-8C4A-073F9F945F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9721850" y="235743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直接连接符 73">
                <a:extLst>
                  <a:ext uri="{FF2B5EF4-FFF2-40B4-BE49-F238E27FC236}">
                    <a16:creationId xmlns:a16="http://schemas.microsoft.com/office/drawing/2014/main" id="{7F8B87FB-FBBE-AE68-32C7-B40B27889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9721850" y="235743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8485E059-E350-48B2-5472-7C39A040FE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32925" y="2227263"/>
                <a:ext cx="923925" cy="622300"/>
              </a:xfrm>
              <a:custGeom>
                <a:avLst/>
                <a:gdLst>
                  <a:gd name="T0" fmla="*/ 334 w 340"/>
                  <a:gd name="T1" fmla="*/ 229 h 229"/>
                  <a:gd name="T2" fmla="*/ 6 w 340"/>
                  <a:gd name="T3" fmla="*/ 229 h 229"/>
                  <a:gd name="T4" fmla="*/ 0 w 340"/>
                  <a:gd name="T5" fmla="*/ 223 h 229"/>
                  <a:gd name="T6" fmla="*/ 0 w 340"/>
                  <a:gd name="T7" fmla="*/ 7 h 229"/>
                  <a:gd name="T8" fmla="*/ 6 w 340"/>
                  <a:gd name="T9" fmla="*/ 0 h 229"/>
                  <a:gd name="T10" fmla="*/ 334 w 340"/>
                  <a:gd name="T11" fmla="*/ 0 h 229"/>
                  <a:gd name="T12" fmla="*/ 340 w 340"/>
                  <a:gd name="T13" fmla="*/ 7 h 229"/>
                  <a:gd name="T14" fmla="*/ 340 w 340"/>
                  <a:gd name="T15" fmla="*/ 223 h 229"/>
                  <a:gd name="T16" fmla="*/ 334 w 340"/>
                  <a:gd name="T17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" h="229">
                    <a:moveTo>
                      <a:pt x="334" y="229"/>
                    </a:moveTo>
                    <a:cubicBezTo>
                      <a:pt x="6" y="229"/>
                      <a:pt x="6" y="229"/>
                      <a:pt x="6" y="229"/>
                    </a:cubicBezTo>
                    <a:cubicBezTo>
                      <a:pt x="3" y="229"/>
                      <a:pt x="0" y="226"/>
                      <a:pt x="0" y="2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37" y="0"/>
                      <a:pt x="340" y="3"/>
                      <a:pt x="340" y="7"/>
                    </a:cubicBezTo>
                    <a:cubicBezTo>
                      <a:pt x="340" y="223"/>
                      <a:pt x="340" y="223"/>
                      <a:pt x="340" y="223"/>
                    </a:cubicBezTo>
                    <a:cubicBezTo>
                      <a:pt x="340" y="226"/>
                      <a:pt x="337" y="229"/>
                      <a:pt x="334" y="229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0508D6F1-358E-0626-8974-9BF36B8513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61538" y="2335213"/>
                <a:ext cx="168275" cy="168275"/>
              </a:xfrm>
              <a:custGeom>
                <a:avLst/>
                <a:gdLst>
                  <a:gd name="T0" fmla="*/ 62 w 62"/>
                  <a:gd name="T1" fmla="*/ 62 h 62"/>
                  <a:gd name="T2" fmla="*/ 0 w 62"/>
                  <a:gd name="T3" fmla="*/ 0 h 62"/>
                  <a:gd name="T4" fmla="*/ 0 w 62"/>
                  <a:gd name="T5" fmla="*/ 62 h 62"/>
                  <a:gd name="T6" fmla="*/ 62 w 62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62">
                    <a:moveTo>
                      <a:pt x="62" y="62"/>
                    </a:moveTo>
                    <a:cubicBezTo>
                      <a:pt x="62" y="28"/>
                      <a:pt x="34" y="0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62" y="62"/>
                    </a:lnTo>
                    <a:close/>
                  </a:path>
                </a:pathLst>
              </a:custGeom>
              <a:solidFill>
                <a:srgbClr val="1A58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1C11C28C-5290-B07D-B96B-043D588402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53575" y="2390775"/>
                <a:ext cx="339725" cy="341312"/>
              </a:xfrm>
              <a:custGeom>
                <a:avLst/>
                <a:gdLst>
                  <a:gd name="T0" fmla="*/ 62 w 125"/>
                  <a:gd name="T1" fmla="*/ 0 h 126"/>
                  <a:gd name="T2" fmla="*/ 62 w 125"/>
                  <a:gd name="T3" fmla="*/ 63 h 126"/>
                  <a:gd name="T4" fmla="*/ 125 w 125"/>
                  <a:gd name="T5" fmla="*/ 63 h 126"/>
                  <a:gd name="T6" fmla="*/ 62 w 125"/>
                  <a:gd name="T7" fmla="*/ 126 h 126"/>
                  <a:gd name="T8" fmla="*/ 0 w 125"/>
                  <a:gd name="T9" fmla="*/ 63 h 126"/>
                  <a:gd name="T10" fmla="*/ 62 w 125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" h="126">
                    <a:moveTo>
                      <a:pt x="62" y="0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125" y="63"/>
                      <a:pt x="125" y="63"/>
                      <a:pt x="125" y="63"/>
                    </a:cubicBezTo>
                    <a:cubicBezTo>
                      <a:pt x="125" y="98"/>
                      <a:pt x="97" y="126"/>
                      <a:pt x="62" y="126"/>
                    </a:cubicBezTo>
                    <a:cubicBezTo>
                      <a:pt x="28" y="126"/>
                      <a:pt x="0" y="98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</a:path>
                </a:pathLst>
              </a:custGeom>
              <a:solidFill>
                <a:srgbClr val="F16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B49431A-DD91-2E69-709A-60EA6A12FDC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13950" y="2398713"/>
                <a:ext cx="247650" cy="65087"/>
              </a:xfrm>
              <a:prstGeom prst="rect">
                <a:avLst/>
              </a:pr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E68EDC07-3CB7-6D28-EF80-CB5C9BDAA6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13950" y="2506663"/>
                <a:ext cx="247650" cy="65087"/>
              </a:xfrm>
              <a:prstGeom prst="rect">
                <a:avLst/>
              </a:pr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CCD38AD-9772-F913-46FC-113A87270C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13950" y="2616200"/>
                <a:ext cx="166687" cy="61912"/>
              </a:xfrm>
              <a:prstGeom prst="rect">
                <a:avLst/>
              </a:pr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9A49516-4AB4-B075-7F4D-AE65C20783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885238" y="1651000"/>
                <a:ext cx="608012" cy="255587"/>
              </a:xfrm>
              <a:prstGeom prst="rect">
                <a:avLst/>
              </a:prstGeom>
              <a:solidFill>
                <a:srgbClr val="FDD1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66C896F7-0111-F0A2-D2E2-2FF9E3D0EC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966200" y="1714500"/>
                <a:ext cx="446087" cy="42862"/>
              </a:xfrm>
              <a:custGeom>
                <a:avLst/>
                <a:gdLst>
                  <a:gd name="T0" fmla="*/ 156 w 164"/>
                  <a:gd name="T1" fmla="*/ 16 h 16"/>
                  <a:gd name="T2" fmla="*/ 8 w 164"/>
                  <a:gd name="T3" fmla="*/ 16 h 16"/>
                  <a:gd name="T4" fmla="*/ 0 w 164"/>
                  <a:gd name="T5" fmla="*/ 8 h 16"/>
                  <a:gd name="T6" fmla="*/ 0 w 164"/>
                  <a:gd name="T7" fmla="*/ 8 h 16"/>
                  <a:gd name="T8" fmla="*/ 8 w 164"/>
                  <a:gd name="T9" fmla="*/ 0 h 16"/>
                  <a:gd name="T10" fmla="*/ 156 w 164"/>
                  <a:gd name="T11" fmla="*/ 0 h 16"/>
                  <a:gd name="T12" fmla="*/ 164 w 164"/>
                  <a:gd name="T13" fmla="*/ 8 h 16"/>
                  <a:gd name="T14" fmla="*/ 164 w 164"/>
                  <a:gd name="T15" fmla="*/ 8 h 16"/>
                  <a:gd name="T16" fmla="*/ 156 w 164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16">
                    <a:moveTo>
                      <a:pt x="156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3" y="16"/>
                      <a:pt x="0" y="12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60" y="0"/>
                      <a:pt x="164" y="4"/>
                      <a:pt x="164" y="8"/>
                    </a:cubicBezTo>
                    <a:cubicBezTo>
                      <a:pt x="164" y="8"/>
                      <a:pt x="164" y="8"/>
                      <a:pt x="164" y="8"/>
                    </a:cubicBezTo>
                    <a:cubicBezTo>
                      <a:pt x="164" y="12"/>
                      <a:pt x="160" y="16"/>
                      <a:pt x="156" y="16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3BB3D72E-F0FD-8052-4303-BC4DE8F737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966200" y="1800225"/>
                <a:ext cx="328612" cy="41275"/>
              </a:xfrm>
              <a:custGeom>
                <a:avLst/>
                <a:gdLst>
                  <a:gd name="T0" fmla="*/ 114 w 121"/>
                  <a:gd name="T1" fmla="*/ 15 h 15"/>
                  <a:gd name="T2" fmla="*/ 7 w 121"/>
                  <a:gd name="T3" fmla="*/ 15 h 15"/>
                  <a:gd name="T4" fmla="*/ 0 w 121"/>
                  <a:gd name="T5" fmla="*/ 9 h 15"/>
                  <a:gd name="T6" fmla="*/ 0 w 121"/>
                  <a:gd name="T7" fmla="*/ 6 h 15"/>
                  <a:gd name="T8" fmla="*/ 7 w 121"/>
                  <a:gd name="T9" fmla="*/ 0 h 15"/>
                  <a:gd name="T10" fmla="*/ 114 w 121"/>
                  <a:gd name="T11" fmla="*/ 0 h 15"/>
                  <a:gd name="T12" fmla="*/ 121 w 121"/>
                  <a:gd name="T13" fmla="*/ 6 h 15"/>
                  <a:gd name="T14" fmla="*/ 121 w 121"/>
                  <a:gd name="T15" fmla="*/ 9 h 15"/>
                  <a:gd name="T16" fmla="*/ 114 w 121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15">
                    <a:moveTo>
                      <a:pt x="114" y="15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2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8" y="0"/>
                      <a:pt x="121" y="3"/>
                      <a:pt x="121" y="6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12"/>
                      <a:pt x="118" y="15"/>
                      <a:pt x="114" y="15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8E874C-0DBE-C72B-D0F8-02C4F9220A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242550" y="1298575"/>
                <a:ext cx="461962" cy="608012"/>
              </a:xfrm>
              <a:prstGeom prst="rect">
                <a:avLst/>
              </a:prstGeom>
              <a:solidFill>
                <a:srgbClr val="3E7A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43C9537F-D99B-9083-9100-216F10DC6C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644188" y="2273300"/>
                <a:ext cx="263525" cy="263525"/>
              </a:xfrm>
              <a:prstGeom prst="ellipse">
                <a:avLst/>
              </a:prstGeom>
              <a:solidFill>
                <a:srgbClr val="8BB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74A4A922-AB33-CE81-EE6E-A952AFF318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85463" y="2346325"/>
                <a:ext cx="182562" cy="114300"/>
              </a:xfrm>
              <a:custGeom>
                <a:avLst/>
                <a:gdLst>
                  <a:gd name="T0" fmla="*/ 24 w 67"/>
                  <a:gd name="T1" fmla="*/ 42 h 42"/>
                  <a:gd name="T2" fmla="*/ 19 w 67"/>
                  <a:gd name="T3" fmla="*/ 41 h 42"/>
                  <a:gd name="T4" fmla="*/ 2 w 67"/>
                  <a:gd name="T5" fmla="*/ 29 h 42"/>
                  <a:gd name="T6" fmla="*/ 1 w 67"/>
                  <a:gd name="T7" fmla="*/ 26 h 42"/>
                  <a:gd name="T8" fmla="*/ 4 w 67"/>
                  <a:gd name="T9" fmla="*/ 26 h 42"/>
                  <a:gd name="T10" fmla="*/ 21 w 67"/>
                  <a:gd name="T11" fmla="*/ 37 h 42"/>
                  <a:gd name="T12" fmla="*/ 28 w 67"/>
                  <a:gd name="T13" fmla="*/ 37 h 42"/>
                  <a:gd name="T14" fmla="*/ 64 w 67"/>
                  <a:gd name="T15" fmla="*/ 0 h 42"/>
                  <a:gd name="T16" fmla="*/ 67 w 67"/>
                  <a:gd name="T17" fmla="*/ 0 h 42"/>
                  <a:gd name="T18" fmla="*/ 67 w 67"/>
                  <a:gd name="T19" fmla="*/ 3 h 42"/>
                  <a:gd name="T20" fmla="*/ 31 w 67"/>
                  <a:gd name="T21" fmla="*/ 40 h 42"/>
                  <a:gd name="T22" fmla="*/ 24 w 67"/>
                  <a:gd name="T2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42">
                    <a:moveTo>
                      <a:pt x="24" y="42"/>
                    </a:moveTo>
                    <a:cubicBezTo>
                      <a:pt x="23" y="42"/>
                      <a:pt x="21" y="42"/>
                      <a:pt x="19" y="41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1" y="29"/>
                      <a:pt x="0" y="27"/>
                      <a:pt x="1" y="26"/>
                    </a:cubicBezTo>
                    <a:cubicBezTo>
                      <a:pt x="2" y="26"/>
                      <a:pt x="3" y="25"/>
                      <a:pt x="4" y="26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4" y="39"/>
                      <a:pt x="26" y="39"/>
                      <a:pt x="28" y="37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0"/>
                      <a:pt x="67" y="0"/>
                    </a:cubicBezTo>
                    <a:cubicBezTo>
                      <a:pt x="67" y="1"/>
                      <a:pt x="67" y="2"/>
                      <a:pt x="67" y="3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9" y="41"/>
                      <a:pt x="27" y="42"/>
                      <a:pt x="24" y="42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E75D79D-BF4D-A6C7-F6AB-CAF493F1D7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08825" y="1252538"/>
                <a:ext cx="263525" cy="263525"/>
              </a:xfrm>
              <a:prstGeom prst="ellipse">
                <a:avLst/>
              </a:prstGeom>
              <a:solidFill>
                <a:srgbClr val="8BB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0CEC10D9-AD8E-424E-FD9B-5D72FDCE72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0100" y="1325563"/>
                <a:ext cx="182562" cy="115887"/>
              </a:xfrm>
              <a:custGeom>
                <a:avLst/>
                <a:gdLst>
                  <a:gd name="T0" fmla="*/ 24 w 67"/>
                  <a:gd name="T1" fmla="*/ 43 h 43"/>
                  <a:gd name="T2" fmla="*/ 18 w 67"/>
                  <a:gd name="T3" fmla="*/ 42 h 43"/>
                  <a:gd name="T4" fmla="*/ 1 w 67"/>
                  <a:gd name="T5" fmla="*/ 30 h 43"/>
                  <a:gd name="T6" fmla="*/ 0 w 67"/>
                  <a:gd name="T7" fmla="*/ 27 h 43"/>
                  <a:gd name="T8" fmla="*/ 3 w 67"/>
                  <a:gd name="T9" fmla="*/ 27 h 43"/>
                  <a:gd name="T10" fmla="*/ 21 w 67"/>
                  <a:gd name="T11" fmla="*/ 38 h 43"/>
                  <a:gd name="T12" fmla="*/ 27 w 67"/>
                  <a:gd name="T13" fmla="*/ 38 h 43"/>
                  <a:gd name="T14" fmla="*/ 63 w 67"/>
                  <a:gd name="T15" fmla="*/ 1 h 43"/>
                  <a:gd name="T16" fmla="*/ 66 w 67"/>
                  <a:gd name="T17" fmla="*/ 1 h 43"/>
                  <a:gd name="T18" fmla="*/ 66 w 67"/>
                  <a:gd name="T19" fmla="*/ 4 h 43"/>
                  <a:gd name="T20" fmla="*/ 30 w 67"/>
                  <a:gd name="T21" fmla="*/ 40 h 43"/>
                  <a:gd name="T22" fmla="*/ 24 w 67"/>
                  <a:gd name="T2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43">
                    <a:moveTo>
                      <a:pt x="24" y="43"/>
                    </a:moveTo>
                    <a:cubicBezTo>
                      <a:pt x="22" y="43"/>
                      <a:pt x="20" y="43"/>
                      <a:pt x="18" y="42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8"/>
                      <a:pt x="0" y="27"/>
                    </a:cubicBezTo>
                    <a:cubicBezTo>
                      <a:pt x="1" y="26"/>
                      <a:pt x="2" y="26"/>
                      <a:pt x="3" y="27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3" y="40"/>
                      <a:pt x="26" y="39"/>
                      <a:pt x="27" y="38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4" y="0"/>
                      <a:pt x="65" y="0"/>
                      <a:pt x="66" y="1"/>
                    </a:cubicBezTo>
                    <a:cubicBezTo>
                      <a:pt x="67" y="2"/>
                      <a:pt x="67" y="3"/>
                      <a:pt x="66" y="4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28" y="42"/>
                      <a:pt x="26" y="43"/>
                      <a:pt x="24" y="43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A68823E4-395E-C416-19C1-0645AA0BA6C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174288" y="2862263"/>
                <a:ext cx="579437" cy="1000125"/>
              </a:xfrm>
              <a:custGeom>
                <a:avLst/>
                <a:gdLst>
                  <a:gd name="T0" fmla="*/ 154 w 213"/>
                  <a:gd name="T1" fmla="*/ 366 h 368"/>
                  <a:gd name="T2" fmla="*/ 174 w 213"/>
                  <a:gd name="T3" fmla="*/ 366 h 368"/>
                  <a:gd name="T4" fmla="*/ 124 w 213"/>
                  <a:gd name="T5" fmla="*/ 368 h 368"/>
                  <a:gd name="T6" fmla="*/ 140 w 213"/>
                  <a:gd name="T7" fmla="*/ 364 h 368"/>
                  <a:gd name="T8" fmla="*/ 188 w 213"/>
                  <a:gd name="T9" fmla="*/ 367 h 368"/>
                  <a:gd name="T10" fmla="*/ 201 w 213"/>
                  <a:gd name="T11" fmla="*/ 357 h 368"/>
                  <a:gd name="T12" fmla="*/ 188 w 213"/>
                  <a:gd name="T13" fmla="*/ 367 h 368"/>
                  <a:gd name="T14" fmla="*/ 210 w 213"/>
                  <a:gd name="T15" fmla="*/ 347 h 368"/>
                  <a:gd name="T16" fmla="*/ 209 w 213"/>
                  <a:gd name="T17" fmla="*/ 329 h 368"/>
                  <a:gd name="T18" fmla="*/ 213 w 213"/>
                  <a:gd name="T19" fmla="*/ 338 h 368"/>
                  <a:gd name="T20" fmla="*/ 211 w 213"/>
                  <a:gd name="T21" fmla="*/ 315 h 368"/>
                  <a:gd name="T22" fmla="*/ 211 w 213"/>
                  <a:gd name="T23" fmla="*/ 295 h 368"/>
                  <a:gd name="T24" fmla="*/ 211 w 213"/>
                  <a:gd name="T25" fmla="*/ 315 h 368"/>
                  <a:gd name="T26" fmla="*/ 209 w 213"/>
                  <a:gd name="T27" fmla="*/ 265 h 368"/>
                  <a:gd name="T28" fmla="*/ 213 w 213"/>
                  <a:gd name="T29" fmla="*/ 281 h 368"/>
                  <a:gd name="T30" fmla="*/ 209 w 213"/>
                  <a:gd name="T31" fmla="*/ 249 h 368"/>
                  <a:gd name="T32" fmla="*/ 213 w 213"/>
                  <a:gd name="T33" fmla="*/ 233 h 368"/>
                  <a:gd name="T34" fmla="*/ 211 w 213"/>
                  <a:gd name="T35" fmla="*/ 219 h 368"/>
                  <a:gd name="T36" fmla="*/ 211 w 213"/>
                  <a:gd name="T37" fmla="*/ 199 h 368"/>
                  <a:gd name="T38" fmla="*/ 211 w 213"/>
                  <a:gd name="T39" fmla="*/ 219 h 368"/>
                  <a:gd name="T40" fmla="*/ 209 w 213"/>
                  <a:gd name="T41" fmla="*/ 169 h 368"/>
                  <a:gd name="T42" fmla="*/ 213 w 213"/>
                  <a:gd name="T43" fmla="*/ 185 h 368"/>
                  <a:gd name="T44" fmla="*/ 209 w 213"/>
                  <a:gd name="T45" fmla="*/ 153 h 368"/>
                  <a:gd name="T46" fmla="*/ 213 w 213"/>
                  <a:gd name="T47" fmla="*/ 137 h 368"/>
                  <a:gd name="T48" fmla="*/ 211 w 213"/>
                  <a:gd name="T49" fmla="*/ 123 h 368"/>
                  <a:gd name="T50" fmla="*/ 208 w 213"/>
                  <a:gd name="T51" fmla="*/ 105 h 368"/>
                  <a:gd name="T52" fmla="*/ 213 w 213"/>
                  <a:gd name="T53" fmla="*/ 112 h 368"/>
                  <a:gd name="T54" fmla="*/ 202 w 213"/>
                  <a:gd name="T55" fmla="*/ 93 h 368"/>
                  <a:gd name="T56" fmla="*/ 186 w 213"/>
                  <a:gd name="T57" fmla="*/ 84 h 368"/>
                  <a:gd name="T58" fmla="*/ 203 w 213"/>
                  <a:gd name="T59" fmla="*/ 93 h 368"/>
                  <a:gd name="T60" fmla="*/ 27 w 213"/>
                  <a:gd name="T61" fmla="*/ 86 h 368"/>
                  <a:gd name="T62" fmla="*/ 30 w 213"/>
                  <a:gd name="T63" fmla="*/ 82 h 368"/>
                  <a:gd name="T64" fmla="*/ 44 w 213"/>
                  <a:gd name="T65" fmla="*/ 86 h 368"/>
                  <a:gd name="T66" fmla="*/ 172 w 213"/>
                  <a:gd name="T67" fmla="*/ 86 h 368"/>
                  <a:gd name="T68" fmla="*/ 156 w 213"/>
                  <a:gd name="T69" fmla="*/ 82 h 368"/>
                  <a:gd name="T70" fmla="*/ 172 w 213"/>
                  <a:gd name="T71" fmla="*/ 86 h 368"/>
                  <a:gd name="T72" fmla="*/ 122 w 213"/>
                  <a:gd name="T73" fmla="*/ 84 h 368"/>
                  <a:gd name="T74" fmla="*/ 142 w 213"/>
                  <a:gd name="T75" fmla="*/ 84 h 368"/>
                  <a:gd name="T76" fmla="*/ 92 w 213"/>
                  <a:gd name="T77" fmla="*/ 86 h 368"/>
                  <a:gd name="T78" fmla="*/ 108 w 213"/>
                  <a:gd name="T79" fmla="*/ 82 h 368"/>
                  <a:gd name="T80" fmla="*/ 76 w 213"/>
                  <a:gd name="T81" fmla="*/ 86 h 368"/>
                  <a:gd name="T82" fmla="*/ 60 w 213"/>
                  <a:gd name="T83" fmla="*/ 82 h 368"/>
                  <a:gd name="T84" fmla="*/ 76 w 213"/>
                  <a:gd name="T85" fmla="*/ 86 h 368"/>
                  <a:gd name="T86" fmla="*/ 2 w 213"/>
                  <a:gd name="T87" fmla="*/ 66 h 368"/>
                  <a:gd name="T88" fmla="*/ 14 w 213"/>
                  <a:gd name="T89" fmla="*/ 77 h 368"/>
                  <a:gd name="T90" fmla="*/ 2 w 213"/>
                  <a:gd name="T91" fmla="*/ 52 h 368"/>
                  <a:gd name="T92" fmla="*/ 2 w 213"/>
                  <a:gd name="T93" fmla="*/ 32 h 368"/>
                  <a:gd name="T94" fmla="*/ 2 w 213"/>
                  <a:gd name="T95" fmla="*/ 52 h 368"/>
                  <a:gd name="T96" fmla="*/ 0 w 213"/>
                  <a:gd name="T97" fmla="*/ 2 h 368"/>
                  <a:gd name="T98" fmla="*/ 4 w 213"/>
                  <a:gd name="T99" fmla="*/ 1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3" h="368">
                    <a:moveTo>
                      <a:pt x="172" y="368"/>
                    </a:moveTo>
                    <a:cubicBezTo>
                      <a:pt x="156" y="368"/>
                      <a:pt x="156" y="368"/>
                      <a:pt x="156" y="368"/>
                    </a:cubicBezTo>
                    <a:cubicBezTo>
                      <a:pt x="155" y="368"/>
                      <a:pt x="154" y="367"/>
                      <a:pt x="154" y="366"/>
                    </a:cubicBezTo>
                    <a:cubicBezTo>
                      <a:pt x="154" y="365"/>
                      <a:pt x="155" y="364"/>
                      <a:pt x="156" y="364"/>
                    </a:cubicBezTo>
                    <a:cubicBezTo>
                      <a:pt x="172" y="364"/>
                      <a:pt x="172" y="364"/>
                      <a:pt x="172" y="364"/>
                    </a:cubicBezTo>
                    <a:cubicBezTo>
                      <a:pt x="173" y="364"/>
                      <a:pt x="174" y="365"/>
                      <a:pt x="174" y="366"/>
                    </a:cubicBezTo>
                    <a:cubicBezTo>
                      <a:pt x="174" y="367"/>
                      <a:pt x="173" y="368"/>
                      <a:pt x="172" y="368"/>
                    </a:cubicBezTo>
                    <a:close/>
                    <a:moveTo>
                      <a:pt x="140" y="368"/>
                    </a:moveTo>
                    <a:cubicBezTo>
                      <a:pt x="124" y="368"/>
                      <a:pt x="124" y="368"/>
                      <a:pt x="124" y="368"/>
                    </a:cubicBezTo>
                    <a:cubicBezTo>
                      <a:pt x="123" y="368"/>
                      <a:pt x="122" y="367"/>
                      <a:pt x="122" y="366"/>
                    </a:cubicBezTo>
                    <a:cubicBezTo>
                      <a:pt x="122" y="365"/>
                      <a:pt x="123" y="364"/>
                      <a:pt x="124" y="364"/>
                    </a:cubicBezTo>
                    <a:cubicBezTo>
                      <a:pt x="140" y="364"/>
                      <a:pt x="140" y="364"/>
                      <a:pt x="140" y="364"/>
                    </a:cubicBezTo>
                    <a:cubicBezTo>
                      <a:pt x="141" y="364"/>
                      <a:pt x="142" y="365"/>
                      <a:pt x="142" y="366"/>
                    </a:cubicBezTo>
                    <a:cubicBezTo>
                      <a:pt x="142" y="367"/>
                      <a:pt x="141" y="368"/>
                      <a:pt x="140" y="368"/>
                    </a:cubicBezTo>
                    <a:close/>
                    <a:moveTo>
                      <a:pt x="188" y="367"/>
                    </a:moveTo>
                    <a:cubicBezTo>
                      <a:pt x="187" y="367"/>
                      <a:pt x="186" y="367"/>
                      <a:pt x="186" y="366"/>
                    </a:cubicBezTo>
                    <a:cubicBezTo>
                      <a:pt x="186" y="365"/>
                      <a:pt x="187" y="364"/>
                      <a:pt x="188" y="363"/>
                    </a:cubicBezTo>
                    <a:cubicBezTo>
                      <a:pt x="193" y="362"/>
                      <a:pt x="197" y="360"/>
                      <a:pt x="201" y="357"/>
                    </a:cubicBezTo>
                    <a:cubicBezTo>
                      <a:pt x="202" y="356"/>
                      <a:pt x="203" y="356"/>
                      <a:pt x="204" y="357"/>
                    </a:cubicBezTo>
                    <a:cubicBezTo>
                      <a:pt x="204" y="358"/>
                      <a:pt x="204" y="359"/>
                      <a:pt x="203" y="360"/>
                    </a:cubicBezTo>
                    <a:cubicBezTo>
                      <a:pt x="199" y="364"/>
                      <a:pt x="194" y="366"/>
                      <a:pt x="188" y="367"/>
                    </a:cubicBezTo>
                    <a:cubicBezTo>
                      <a:pt x="188" y="367"/>
                      <a:pt x="188" y="367"/>
                      <a:pt x="188" y="367"/>
                    </a:cubicBezTo>
                    <a:close/>
                    <a:moveTo>
                      <a:pt x="210" y="347"/>
                    </a:moveTo>
                    <a:cubicBezTo>
                      <a:pt x="210" y="347"/>
                      <a:pt x="210" y="347"/>
                      <a:pt x="210" y="347"/>
                    </a:cubicBezTo>
                    <a:cubicBezTo>
                      <a:pt x="209" y="346"/>
                      <a:pt x="208" y="345"/>
                      <a:pt x="208" y="344"/>
                    </a:cubicBezTo>
                    <a:cubicBezTo>
                      <a:pt x="209" y="342"/>
                      <a:pt x="209" y="340"/>
                      <a:pt x="209" y="338"/>
                    </a:cubicBezTo>
                    <a:cubicBezTo>
                      <a:pt x="209" y="329"/>
                      <a:pt x="209" y="329"/>
                      <a:pt x="209" y="329"/>
                    </a:cubicBezTo>
                    <a:cubicBezTo>
                      <a:pt x="209" y="328"/>
                      <a:pt x="210" y="327"/>
                      <a:pt x="211" y="327"/>
                    </a:cubicBezTo>
                    <a:cubicBezTo>
                      <a:pt x="212" y="327"/>
                      <a:pt x="213" y="328"/>
                      <a:pt x="213" y="329"/>
                    </a:cubicBezTo>
                    <a:cubicBezTo>
                      <a:pt x="213" y="338"/>
                      <a:pt x="213" y="338"/>
                      <a:pt x="213" y="338"/>
                    </a:cubicBezTo>
                    <a:cubicBezTo>
                      <a:pt x="213" y="340"/>
                      <a:pt x="213" y="343"/>
                      <a:pt x="212" y="345"/>
                    </a:cubicBezTo>
                    <a:cubicBezTo>
                      <a:pt x="212" y="346"/>
                      <a:pt x="211" y="347"/>
                      <a:pt x="210" y="347"/>
                    </a:cubicBezTo>
                    <a:close/>
                    <a:moveTo>
                      <a:pt x="211" y="315"/>
                    </a:moveTo>
                    <a:cubicBezTo>
                      <a:pt x="210" y="315"/>
                      <a:pt x="209" y="314"/>
                      <a:pt x="209" y="313"/>
                    </a:cubicBezTo>
                    <a:cubicBezTo>
                      <a:pt x="209" y="297"/>
                      <a:pt x="209" y="297"/>
                      <a:pt x="209" y="297"/>
                    </a:cubicBezTo>
                    <a:cubicBezTo>
                      <a:pt x="209" y="296"/>
                      <a:pt x="210" y="295"/>
                      <a:pt x="211" y="295"/>
                    </a:cubicBezTo>
                    <a:cubicBezTo>
                      <a:pt x="212" y="295"/>
                      <a:pt x="213" y="296"/>
                      <a:pt x="213" y="297"/>
                    </a:cubicBezTo>
                    <a:cubicBezTo>
                      <a:pt x="213" y="313"/>
                      <a:pt x="213" y="313"/>
                      <a:pt x="213" y="313"/>
                    </a:cubicBezTo>
                    <a:cubicBezTo>
                      <a:pt x="213" y="314"/>
                      <a:pt x="212" y="315"/>
                      <a:pt x="211" y="315"/>
                    </a:cubicBezTo>
                    <a:close/>
                    <a:moveTo>
                      <a:pt x="211" y="283"/>
                    </a:moveTo>
                    <a:cubicBezTo>
                      <a:pt x="210" y="283"/>
                      <a:pt x="209" y="282"/>
                      <a:pt x="209" y="281"/>
                    </a:cubicBezTo>
                    <a:cubicBezTo>
                      <a:pt x="209" y="265"/>
                      <a:pt x="209" y="265"/>
                      <a:pt x="209" y="265"/>
                    </a:cubicBezTo>
                    <a:cubicBezTo>
                      <a:pt x="209" y="264"/>
                      <a:pt x="210" y="263"/>
                      <a:pt x="211" y="263"/>
                    </a:cubicBezTo>
                    <a:cubicBezTo>
                      <a:pt x="212" y="263"/>
                      <a:pt x="213" y="264"/>
                      <a:pt x="213" y="265"/>
                    </a:cubicBezTo>
                    <a:cubicBezTo>
                      <a:pt x="213" y="281"/>
                      <a:pt x="213" y="281"/>
                      <a:pt x="213" y="281"/>
                    </a:cubicBezTo>
                    <a:cubicBezTo>
                      <a:pt x="213" y="282"/>
                      <a:pt x="212" y="283"/>
                      <a:pt x="211" y="283"/>
                    </a:cubicBezTo>
                    <a:close/>
                    <a:moveTo>
                      <a:pt x="211" y="251"/>
                    </a:moveTo>
                    <a:cubicBezTo>
                      <a:pt x="210" y="251"/>
                      <a:pt x="209" y="250"/>
                      <a:pt x="209" y="249"/>
                    </a:cubicBezTo>
                    <a:cubicBezTo>
                      <a:pt x="209" y="233"/>
                      <a:pt x="209" y="233"/>
                      <a:pt x="209" y="233"/>
                    </a:cubicBezTo>
                    <a:cubicBezTo>
                      <a:pt x="209" y="232"/>
                      <a:pt x="210" y="231"/>
                      <a:pt x="211" y="231"/>
                    </a:cubicBezTo>
                    <a:cubicBezTo>
                      <a:pt x="212" y="231"/>
                      <a:pt x="213" y="232"/>
                      <a:pt x="213" y="233"/>
                    </a:cubicBezTo>
                    <a:cubicBezTo>
                      <a:pt x="213" y="249"/>
                      <a:pt x="213" y="249"/>
                      <a:pt x="213" y="249"/>
                    </a:cubicBezTo>
                    <a:cubicBezTo>
                      <a:pt x="213" y="250"/>
                      <a:pt x="212" y="251"/>
                      <a:pt x="211" y="251"/>
                    </a:cubicBezTo>
                    <a:close/>
                    <a:moveTo>
                      <a:pt x="211" y="219"/>
                    </a:moveTo>
                    <a:cubicBezTo>
                      <a:pt x="210" y="219"/>
                      <a:pt x="209" y="218"/>
                      <a:pt x="209" y="217"/>
                    </a:cubicBezTo>
                    <a:cubicBezTo>
                      <a:pt x="209" y="201"/>
                      <a:pt x="209" y="201"/>
                      <a:pt x="209" y="201"/>
                    </a:cubicBezTo>
                    <a:cubicBezTo>
                      <a:pt x="209" y="200"/>
                      <a:pt x="210" y="199"/>
                      <a:pt x="211" y="199"/>
                    </a:cubicBezTo>
                    <a:cubicBezTo>
                      <a:pt x="212" y="199"/>
                      <a:pt x="213" y="200"/>
                      <a:pt x="213" y="201"/>
                    </a:cubicBezTo>
                    <a:cubicBezTo>
                      <a:pt x="213" y="217"/>
                      <a:pt x="213" y="217"/>
                      <a:pt x="213" y="217"/>
                    </a:cubicBezTo>
                    <a:cubicBezTo>
                      <a:pt x="213" y="218"/>
                      <a:pt x="212" y="219"/>
                      <a:pt x="211" y="219"/>
                    </a:cubicBezTo>
                    <a:close/>
                    <a:moveTo>
                      <a:pt x="211" y="187"/>
                    </a:moveTo>
                    <a:cubicBezTo>
                      <a:pt x="210" y="187"/>
                      <a:pt x="209" y="186"/>
                      <a:pt x="209" y="185"/>
                    </a:cubicBezTo>
                    <a:cubicBezTo>
                      <a:pt x="209" y="169"/>
                      <a:pt x="209" y="169"/>
                      <a:pt x="209" y="169"/>
                    </a:cubicBezTo>
                    <a:cubicBezTo>
                      <a:pt x="209" y="168"/>
                      <a:pt x="210" y="167"/>
                      <a:pt x="211" y="167"/>
                    </a:cubicBezTo>
                    <a:cubicBezTo>
                      <a:pt x="212" y="167"/>
                      <a:pt x="213" y="168"/>
                      <a:pt x="213" y="169"/>
                    </a:cubicBezTo>
                    <a:cubicBezTo>
                      <a:pt x="213" y="185"/>
                      <a:pt x="213" y="185"/>
                      <a:pt x="213" y="185"/>
                    </a:cubicBezTo>
                    <a:cubicBezTo>
                      <a:pt x="213" y="186"/>
                      <a:pt x="212" y="187"/>
                      <a:pt x="211" y="187"/>
                    </a:cubicBezTo>
                    <a:close/>
                    <a:moveTo>
                      <a:pt x="211" y="155"/>
                    </a:moveTo>
                    <a:cubicBezTo>
                      <a:pt x="210" y="155"/>
                      <a:pt x="209" y="154"/>
                      <a:pt x="209" y="153"/>
                    </a:cubicBezTo>
                    <a:cubicBezTo>
                      <a:pt x="209" y="137"/>
                      <a:pt x="209" y="137"/>
                      <a:pt x="209" y="137"/>
                    </a:cubicBezTo>
                    <a:cubicBezTo>
                      <a:pt x="209" y="136"/>
                      <a:pt x="210" y="135"/>
                      <a:pt x="211" y="135"/>
                    </a:cubicBezTo>
                    <a:cubicBezTo>
                      <a:pt x="212" y="135"/>
                      <a:pt x="213" y="136"/>
                      <a:pt x="213" y="137"/>
                    </a:cubicBezTo>
                    <a:cubicBezTo>
                      <a:pt x="213" y="153"/>
                      <a:pt x="213" y="153"/>
                      <a:pt x="213" y="153"/>
                    </a:cubicBezTo>
                    <a:cubicBezTo>
                      <a:pt x="213" y="154"/>
                      <a:pt x="212" y="155"/>
                      <a:pt x="211" y="155"/>
                    </a:cubicBezTo>
                    <a:close/>
                    <a:moveTo>
                      <a:pt x="211" y="123"/>
                    </a:moveTo>
                    <a:cubicBezTo>
                      <a:pt x="210" y="123"/>
                      <a:pt x="209" y="122"/>
                      <a:pt x="209" y="121"/>
                    </a:cubicBezTo>
                    <a:cubicBezTo>
                      <a:pt x="209" y="112"/>
                      <a:pt x="209" y="112"/>
                      <a:pt x="209" y="112"/>
                    </a:cubicBezTo>
                    <a:cubicBezTo>
                      <a:pt x="209" y="110"/>
                      <a:pt x="209" y="108"/>
                      <a:pt x="208" y="105"/>
                    </a:cubicBezTo>
                    <a:cubicBezTo>
                      <a:pt x="208" y="104"/>
                      <a:pt x="208" y="103"/>
                      <a:pt x="209" y="103"/>
                    </a:cubicBezTo>
                    <a:cubicBezTo>
                      <a:pt x="211" y="103"/>
                      <a:pt x="212" y="103"/>
                      <a:pt x="212" y="104"/>
                    </a:cubicBezTo>
                    <a:cubicBezTo>
                      <a:pt x="213" y="107"/>
                      <a:pt x="213" y="110"/>
                      <a:pt x="213" y="112"/>
                    </a:cubicBezTo>
                    <a:cubicBezTo>
                      <a:pt x="213" y="121"/>
                      <a:pt x="213" y="121"/>
                      <a:pt x="213" y="121"/>
                    </a:cubicBezTo>
                    <a:cubicBezTo>
                      <a:pt x="213" y="122"/>
                      <a:pt x="212" y="123"/>
                      <a:pt x="211" y="123"/>
                    </a:cubicBezTo>
                    <a:close/>
                    <a:moveTo>
                      <a:pt x="202" y="93"/>
                    </a:moveTo>
                    <a:cubicBezTo>
                      <a:pt x="201" y="93"/>
                      <a:pt x="201" y="93"/>
                      <a:pt x="200" y="93"/>
                    </a:cubicBezTo>
                    <a:cubicBezTo>
                      <a:pt x="197" y="89"/>
                      <a:pt x="192" y="87"/>
                      <a:pt x="187" y="86"/>
                    </a:cubicBezTo>
                    <a:cubicBezTo>
                      <a:pt x="186" y="86"/>
                      <a:pt x="185" y="85"/>
                      <a:pt x="186" y="84"/>
                    </a:cubicBezTo>
                    <a:cubicBezTo>
                      <a:pt x="186" y="83"/>
                      <a:pt x="187" y="82"/>
                      <a:pt x="188" y="83"/>
                    </a:cubicBezTo>
                    <a:cubicBezTo>
                      <a:pt x="194" y="83"/>
                      <a:pt x="199" y="86"/>
                      <a:pt x="203" y="90"/>
                    </a:cubicBezTo>
                    <a:cubicBezTo>
                      <a:pt x="204" y="91"/>
                      <a:pt x="204" y="92"/>
                      <a:pt x="203" y="93"/>
                    </a:cubicBezTo>
                    <a:cubicBezTo>
                      <a:pt x="203" y="93"/>
                      <a:pt x="202" y="93"/>
                      <a:pt x="202" y="93"/>
                    </a:cubicBezTo>
                    <a:close/>
                    <a:moveTo>
                      <a:pt x="30" y="86"/>
                    </a:moveTo>
                    <a:cubicBezTo>
                      <a:pt x="29" y="86"/>
                      <a:pt x="28" y="86"/>
                      <a:pt x="27" y="86"/>
                    </a:cubicBezTo>
                    <a:cubicBezTo>
                      <a:pt x="26" y="86"/>
                      <a:pt x="25" y="85"/>
                      <a:pt x="26" y="84"/>
                    </a:cubicBezTo>
                    <a:cubicBezTo>
                      <a:pt x="26" y="83"/>
                      <a:pt x="27" y="82"/>
                      <a:pt x="28" y="82"/>
                    </a:cubicBezTo>
                    <a:cubicBezTo>
                      <a:pt x="29" y="82"/>
                      <a:pt x="29" y="82"/>
                      <a:pt x="30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5" y="82"/>
                      <a:pt x="46" y="83"/>
                      <a:pt x="46" y="84"/>
                    </a:cubicBezTo>
                    <a:cubicBezTo>
                      <a:pt x="46" y="85"/>
                      <a:pt x="45" y="86"/>
                      <a:pt x="44" y="86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6"/>
                      <a:pt x="30" y="86"/>
                      <a:pt x="30" y="86"/>
                    </a:cubicBezTo>
                    <a:close/>
                    <a:moveTo>
                      <a:pt x="172" y="86"/>
                    </a:moveTo>
                    <a:cubicBezTo>
                      <a:pt x="156" y="86"/>
                      <a:pt x="156" y="86"/>
                      <a:pt x="156" y="86"/>
                    </a:cubicBezTo>
                    <a:cubicBezTo>
                      <a:pt x="154" y="86"/>
                      <a:pt x="154" y="85"/>
                      <a:pt x="154" y="84"/>
                    </a:cubicBezTo>
                    <a:cubicBezTo>
                      <a:pt x="154" y="83"/>
                      <a:pt x="154" y="82"/>
                      <a:pt x="156" y="82"/>
                    </a:cubicBezTo>
                    <a:cubicBezTo>
                      <a:pt x="172" y="82"/>
                      <a:pt x="172" y="82"/>
                      <a:pt x="172" y="82"/>
                    </a:cubicBezTo>
                    <a:cubicBezTo>
                      <a:pt x="173" y="82"/>
                      <a:pt x="174" y="83"/>
                      <a:pt x="174" y="84"/>
                    </a:cubicBezTo>
                    <a:cubicBezTo>
                      <a:pt x="174" y="85"/>
                      <a:pt x="173" y="86"/>
                      <a:pt x="172" y="86"/>
                    </a:cubicBezTo>
                    <a:close/>
                    <a:moveTo>
                      <a:pt x="140" y="86"/>
                    </a:moveTo>
                    <a:cubicBezTo>
                      <a:pt x="124" y="86"/>
                      <a:pt x="124" y="86"/>
                      <a:pt x="124" y="86"/>
                    </a:cubicBezTo>
                    <a:cubicBezTo>
                      <a:pt x="122" y="86"/>
                      <a:pt x="122" y="85"/>
                      <a:pt x="122" y="84"/>
                    </a:cubicBezTo>
                    <a:cubicBezTo>
                      <a:pt x="122" y="83"/>
                      <a:pt x="122" y="82"/>
                      <a:pt x="124" y="82"/>
                    </a:cubicBezTo>
                    <a:cubicBezTo>
                      <a:pt x="140" y="82"/>
                      <a:pt x="140" y="82"/>
                      <a:pt x="140" y="82"/>
                    </a:cubicBezTo>
                    <a:cubicBezTo>
                      <a:pt x="141" y="82"/>
                      <a:pt x="142" y="83"/>
                      <a:pt x="142" y="84"/>
                    </a:cubicBezTo>
                    <a:cubicBezTo>
                      <a:pt x="142" y="85"/>
                      <a:pt x="141" y="86"/>
                      <a:pt x="140" y="86"/>
                    </a:cubicBezTo>
                    <a:close/>
                    <a:moveTo>
                      <a:pt x="108" y="86"/>
                    </a:moveTo>
                    <a:cubicBezTo>
                      <a:pt x="92" y="86"/>
                      <a:pt x="92" y="86"/>
                      <a:pt x="92" y="86"/>
                    </a:cubicBezTo>
                    <a:cubicBezTo>
                      <a:pt x="90" y="86"/>
                      <a:pt x="90" y="85"/>
                      <a:pt x="90" y="84"/>
                    </a:cubicBezTo>
                    <a:cubicBezTo>
                      <a:pt x="90" y="83"/>
                      <a:pt x="90" y="82"/>
                      <a:pt x="92" y="82"/>
                    </a:cubicBezTo>
                    <a:cubicBezTo>
                      <a:pt x="108" y="82"/>
                      <a:pt x="108" y="82"/>
                      <a:pt x="108" y="82"/>
                    </a:cubicBezTo>
                    <a:cubicBezTo>
                      <a:pt x="109" y="82"/>
                      <a:pt x="110" y="83"/>
                      <a:pt x="110" y="84"/>
                    </a:cubicBezTo>
                    <a:cubicBezTo>
                      <a:pt x="110" y="85"/>
                      <a:pt x="109" y="86"/>
                      <a:pt x="108" y="86"/>
                    </a:cubicBezTo>
                    <a:close/>
                    <a:moveTo>
                      <a:pt x="76" y="86"/>
                    </a:moveTo>
                    <a:cubicBezTo>
                      <a:pt x="60" y="86"/>
                      <a:pt x="60" y="86"/>
                      <a:pt x="60" y="86"/>
                    </a:cubicBezTo>
                    <a:cubicBezTo>
                      <a:pt x="58" y="86"/>
                      <a:pt x="58" y="85"/>
                      <a:pt x="58" y="84"/>
                    </a:cubicBezTo>
                    <a:cubicBezTo>
                      <a:pt x="58" y="83"/>
                      <a:pt x="58" y="82"/>
                      <a:pt x="60" y="82"/>
                    </a:cubicBezTo>
                    <a:cubicBezTo>
                      <a:pt x="76" y="82"/>
                      <a:pt x="76" y="82"/>
                      <a:pt x="76" y="82"/>
                    </a:cubicBezTo>
                    <a:cubicBezTo>
                      <a:pt x="77" y="82"/>
                      <a:pt x="78" y="83"/>
                      <a:pt x="78" y="84"/>
                    </a:cubicBezTo>
                    <a:cubicBezTo>
                      <a:pt x="78" y="85"/>
                      <a:pt x="77" y="86"/>
                      <a:pt x="76" y="86"/>
                    </a:cubicBezTo>
                    <a:close/>
                    <a:moveTo>
                      <a:pt x="13" y="80"/>
                    </a:moveTo>
                    <a:cubicBezTo>
                      <a:pt x="12" y="80"/>
                      <a:pt x="12" y="80"/>
                      <a:pt x="12" y="80"/>
                    </a:cubicBezTo>
                    <a:cubicBezTo>
                      <a:pt x="7" y="76"/>
                      <a:pt x="4" y="72"/>
                      <a:pt x="2" y="66"/>
                    </a:cubicBezTo>
                    <a:cubicBezTo>
                      <a:pt x="1" y="65"/>
                      <a:pt x="2" y="64"/>
                      <a:pt x="3" y="64"/>
                    </a:cubicBezTo>
                    <a:cubicBezTo>
                      <a:pt x="4" y="63"/>
                      <a:pt x="5" y="64"/>
                      <a:pt x="5" y="65"/>
                    </a:cubicBezTo>
                    <a:cubicBezTo>
                      <a:pt x="7" y="69"/>
                      <a:pt x="10" y="74"/>
                      <a:pt x="14" y="77"/>
                    </a:cubicBezTo>
                    <a:cubicBezTo>
                      <a:pt x="15" y="77"/>
                      <a:pt x="15" y="79"/>
                      <a:pt x="14" y="79"/>
                    </a:cubicBezTo>
                    <a:cubicBezTo>
                      <a:pt x="14" y="80"/>
                      <a:pt x="13" y="80"/>
                      <a:pt x="13" y="80"/>
                    </a:cubicBezTo>
                    <a:close/>
                    <a:moveTo>
                      <a:pt x="2" y="52"/>
                    </a:moveTo>
                    <a:cubicBezTo>
                      <a:pt x="1" y="52"/>
                      <a:pt x="0" y="51"/>
                      <a:pt x="0" y="5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1" y="32"/>
                      <a:pt x="2" y="32"/>
                    </a:cubicBezTo>
                    <a:cubicBezTo>
                      <a:pt x="3" y="32"/>
                      <a:pt x="4" y="33"/>
                      <a:pt x="4" y="34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1"/>
                      <a:pt x="3" y="52"/>
                      <a:pt x="2" y="52"/>
                    </a:cubicBezTo>
                    <a:close/>
                    <a:moveTo>
                      <a:pt x="2" y="20"/>
                    </a:moveTo>
                    <a:cubicBezTo>
                      <a:pt x="1" y="20"/>
                      <a:pt x="0" y="19"/>
                      <a:pt x="0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3" y="20"/>
                      <a:pt x="2" y="20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F354D680-215A-41A1-D5CB-41A6FA2E1C3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507538" y="1773238"/>
                <a:ext cx="525462" cy="323850"/>
              </a:xfrm>
              <a:custGeom>
                <a:avLst/>
                <a:gdLst>
                  <a:gd name="T0" fmla="*/ 190 w 194"/>
                  <a:gd name="T1" fmla="*/ 117 h 119"/>
                  <a:gd name="T2" fmla="*/ 192 w 194"/>
                  <a:gd name="T3" fmla="*/ 109 h 119"/>
                  <a:gd name="T4" fmla="*/ 194 w 194"/>
                  <a:gd name="T5" fmla="*/ 117 h 119"/>
                  <a:gd name="T6" fmla="*/ 192 w 194"/>
                  <a:gd name="T7" fmla="*/ 97 h 119"/>
                  <a:gd name="T8" fmla="*/ 190 w 194"/>
                  <a:gd name="T9" fmla="*/ 79 h 119"/>
                  <a:gd name="T10" fmla="*/ 194 w 194"/>
                  <a:gd name="T11" fmla="*/ 79 h 119"/>
                  <a:gd name="T12" fmla="*/ 192 w 194"/>
                  <a:gd name="T13" fmla="*/ 97 h 119"/>
                  <a:gd name="T14" fmla="*/ 190 w 194"/>
                  <a:gd name="T15" fmla="*/ 63 h 119"/>
                  <a:gd name="T16" fmla="*/ 192 w 194"/>
                  <a:gd name="T17" fmla="*/ 45 h 119"/>
                  <a:gd name="T18" fmla="*/ 194 w 194"/>
                  <a:gd name="T19" fmla="*/ 63 h 119"/>
                  <a:gd name="T20" fmla="*/ 192 w 194"/>
                  <a:gd name="T21" fmla="*/ 33 h 119"/>
                  <a:gd name="T22" fmla="*/ 190 w 194"/>
                  <a:gd name="T23" fmla="*/ 29 h 119"/>
                  <a:gd name="T24" fmla="*/ 188 w 194"/>
                  <a:gd name="T25" fmla="*/ 14 h 119"/>
                  <a:gd name="T26" fmla="*/ 194 w 194"/>
                  <a:gd name="T27" fmla="*/ 29 h 119"/>
                  <a:gd name="T28" fmla="*/ 192 w 194"/>
                  <a:gd name="T29" fmla="*/ 33 h 119"/>
                  <a:gd name="T30" fmla="*/ 177 w 194"/>
                  <a:gd name="T31" fmla="*/ 6 h 119"/>
                  <a:gd name="T32" fmla="*/ 162 w 194"/>
                  <a:gd name="T33" fmla="*/ 4 h 119"/>
                  <a:gd name="T34" fmla="*/ 162 w 194"/>
                  <a:gd name="T35" fmla="*/ 0 h 119"/>
                  <a:gd name="T36" fmla="*/ 178 w 194"/>
                  <a:gd name="T37" fmla="*/ 3 h 119"/>
                  <a:gd name="T38" fmla="*/ 178 w 194"/>
                  <a:gd name="T39" fmla="*/ 7 h 119"/>
                  <a:gd name="T40" fmla="*/ 130 w 194"/>
                  <a:gd name="T41" fmla="*/ 4 h 119"/>
                  <a:gd name="T42" fmla="*/ 130 w 194"/>
                  <a:gd name="T43" fmla="*/ 0 h 119"/>
                  <a:gd name="T44" fmla="*/ 148 w 194"/>
                  <a:gd name="T45" fmla="*/ 2 h 119"/>
                  <a:gd name="T46" fmla="*/ 114 w 194"/>
                  <a:gd name="T47" fmla="*/ 4 h 119"/>
                  <a:gd name="T48" fmla="*/ 96 w 194"/>
                  <a:gd name="T49" fmla="*/ 2 h 119"/>
                  <a:gd name="T50" fmla="*/ 114 w 194"/>
                  <a:gd name="T51" fmla="*/ 0 h 119"/>
                  <a:gd name="T52" fmla="*/ 114 w 194"/>
                  <a:gd name="T53" fmla="*/ 4 h 119"/>
                  <a:gd name="T54" fmla="*/ 66 w 194"/>
                  <a:gd name="T55" fmla="*/ 4 h 119"/>
                  <a:gd name="T56" fmla="*/ 66 w 194"/>
                  <a:gd name="T57" fmla="*/ 0 h 119"/>
                  <a:gd name="T58" fmla="*/ 84 w 194"/>
                  <a:gd name="T59" fmla="*/ 2 h 119"/>
                  <a:gd name="T60" fmla="*/ 50 w 194"/>
                  <a:gd name="T61" fmla="*/ 4 h 119"/>
                  <a:gd name="T62" fmla="*/ 32 w 194"/>
                  <a:gd name="T63" fmla="*/ 2 h 119"/>
                  <a:gd name="T64" fmla="*/ 50 w 194"/>
                  <a:gd name="T65" fmla="*/ 0 h 119"/>
                  <a:gd name="T66" fmla="*/ 50 w 194"/>
                  <a:gd name="T67" fmla="*/ 4 h 119"/>
                  <a:gd name="T68" fmla="*/ 2 w 194"/>
                  <a:gd name="T69" fmla="*/ 4 h 119"/>
                  <a:gd name="T70" fmla="*/ 2 w 194"/>
                  <a:gd name="T71" fmla="*/ 0 h 119"/>
                  <a:gd name="T72" fmla="*/ 20 w 194"/>
                  <a:gd name="T73" fmla="*/ 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4" h="119">
                    <a:moveTo>
                      <a:pt x="192" y="119"/>
                    </a:moveTo>
                    <a:cubicBezTo>
                      <a:pt x="191" y="119"/>
                      <a:pt x="190" y="118"/>
                      <a:pt x="190" y="117"/>
                    </a:cubicBezTo>
                    <a:cubicBezTo>
                      <a:pt x="190" y="111"/>
                      <a:pt x="190" y="111"/>
                      <a:pt x="190" y="111"/>
                    </a:cubicBezTo>
                    <a:cubicBezTo>
                      <a:pt x="190" y="110"/>
                      <a:pt x="191" y="109"/>
                      <a:pt x="192" y="109"/>
                    </a:cubicBezTo>
                    <a:cubicBezTo>
                      <a:pt x="193" y="109"/>
                      <a:pt x="194" y="110"/>
                      <a:pt x="194" y="111"/>
                    </a:cubicBezTo>
                    <a:cubicBezTo>
                      <a:pt x="194" y="117"/>
                      <a:pt x="194" y="117"/>
                      <a:pt x="194" y="117"/>
                    </a:cubicBezTo>
                    <a:cubicBezTo>
                      <a:pt x="194" y="118"/>
                      <a:pt x="193" y="119"/>
                      <a:pt x="192" y="119"/>
                    </a:cubicBezTo>
                    <a:close/>
                    <a:moveTo>
                      <a:pt x="192" y="97"/>
                    </a:moveTo>
                    <a:cubicBezTo>
                      <a:pt x="191" y="97"/>
                      <a:pt x="190" y="96"/>
                      <a:pt x="190" y="95"/>
                    </a:cubicBezTo>
                    <a:cubicBezTo>
                      <a:pt x="190" y="79"/>
                      <a:pt x="190" y="79"/>
                      <a:pt x="190" y="79"/>
                    </a:cubicBezTo>
                    <a:cubicBezTo>
                      <a:pt x="190" y="78"/>
                      <a:pt x="191" y="77"/>
                      <a:pt x="192" y="77"/>
                    </a:cubicBezTo>
                    <a:cubicBezTo>
                      <a:pt x="193" y="77"/>
                      <a:pt x="194" y="78"/>
                      <a:pt x="194" y="79"/>
                    </a:cubicBezTo>
                    <a:cubicBezTo>
                      <a:pt x="194" y="95"/>
                      <a:pt x="194" y="95"/>
                      <a:pt x="194" y="95"/>
                    </a:cubicBezTo>
                    <a:cubicBezTo>
                      <a:pt x="194" y="96"/>
                      <a:pt x="193" y="97"/>
                      <a:pt x="192" y="97"/>
                    </a:cubicBezTo>
                    <a:close/>
                    <a:moveTo>
                      <a:pt x="192" y="65"/>
                    </a:moveTo>
                    <a:cubicBezTo>
                      <a:pt x="191" y="65"/>
                      <a:pt x="190" y="64"/>
                      <a:pt x="190" y="63"/>
                    </a:cubicBezTo>
                    <a:cubicBezTo>
                      <a:pt x="190" y="47"/>
                      <a:pt x="190" y="47"/>
                      <a:pt x="190" y="47"/>
                    </a:cubicBezTo>
                    <a:cubicBezTo>
                      <a:pt x="190" y="46"/>
                      <a:pt x="191" y="45"/>
                      <a:pt x="192" y="45"/>
                    </a:cubicBezTo>
                    <a:cubicBezTo>
                      <a:pt x="193" y="45"/>
                      <a:pt x="194" y="46"/>
                      <a:pt x="194" y="47"/>
                    </a:cubicBezTo>
                    <a:cubicBezTo>
                      <a:pt x="194" y="63"/>
                      <a:pt x="194" y="63"/>
                      <a:pt x="194" y="63"/>
                    </a:cubicBezTo>
                    <a:cubicBezTo>
                      <a:pt x="194" y="64"/>
                      <a:pt x="193" y="65"/>
                      <a:pt x="192" y="65"/>
                    </a:cubicBezTo>
                    <a:close/>
                    <a:moveTo>
                      <a:pt x="192" y="33"/>
                    </a:moveTo>
                    <a:cubicBezTo>
                      <a:pt x="191" y="33"/>
                      <a:pt x="190" y="32"/>
                      <a:pt x="190" y="31"/>
                    </a:cubicBezTo>
                    <a:cubicBezTo>
                      <a:pt x="190" y="29"/>
                      <a:pt x="190" y="29"/>
                      <a:pt x="190" y="29"/>
                    </a:cubicBezTo>
                    <a:cubicBezTo>
                      <a:pt x="190" y="24"/>
                      <a:pt x="189" y="20"/>
                      <a:pt x="187" y="17"/>
                    </a:cubicBezTo>
                    <a:cubicBezTo>
                      <a:pt x="187" y="16"/>
                      <a:pt x="187" y="14"/>
                      <a:pt x="188" y="14"/>
                    </a:cubicBezTo>
                    <a:cubicBezTo>
                      <a:pt x="189" y="13"/>
                      <a:pt x="190" y="14"/>
                      <a:pt x="191" y="15"/>
                    </a:cubicBezTo>
                    <a:cubicBezTo>
                      <a:pt x="193" y="19"/>
                      <a:pt x="194" y="24"/>
                      <a:pt x="194" y="29"/>
                    </a:cubicBezTo>
                    <a:cubicBezTo>
                      <a:pt x="194" y="31"/>
                      <a:pt x="194" y="31"/>
                      <a:pt x="194" y="31"/>
                    </a:cubicBezTo>
                    <a:cubicBezTo>
                      <a:pt x="194" y="32"/>
                      <a:pt x="193" y="33"/>
                      <a:pt x="192" y="33"/>
                    </a:cubicBezTo>
                    <a:close/>
                    <a:moveTo>
                      <a:pt x="178" y="7"/>
                    </a:moveTo>
                    <a:cubicBezTo>
                      <a:pt x="177" y="7"/>
                      <a:pt x="177" y="7"/>
                      <a:pt x="177" y="6"/>
                    </a:cubicBezTo>
                    <a:cubicBezTo>
                      <a:pt x="173" y="5"/>
                      <a:pt x="169" y="4"/>
                      <a:pt x="165" y="4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61" y="4"/>
                      <a:pt x="160" y="3"/>
                      <a:pt x="160" y="2"/>
                    </a:cubicBezTo>
                    <a:cubicBezTo>
                      <a:pt x="160" y="1"/>
                      <a:pt x="161" y="0"/>
                      <a:pt x="162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0" y="0"/>
                      <a:pt x="174" y="1"/>
                      <a:pt x="178" y="3"/>
                    </a:cubicBezTo>
                    <a:cubicBezTo>
                      <a:pt x="179" y="3"/>
                      <a:pt x="180" y="5"/>
                      <a:pt x="179" y="6"/>
                    </a:cubicBezTo>
                    <a:cubicBezTo>
                      <a:pt x="179" y="6"/>
                      <a:pt x="178" y="7"/>
                      <a:pt x="178" y="7"/>
                    </a:cubicBezTo>
                    <a:close/>
                    <a:moveTo>
                      <a:pt x="146" y="4"/>
                    </a:moveTo>
                    <a:cubicBezTo>
                      <a:pt x="130" y="4"/>
                      <a:pt x="130" y="4"/>
                      <a:pt x="130" y="4"/>
                    </a:cubicBezTo>
                    <a:cubicBezTo>
                      <a:pt x="129" y="4"/>
                      <a:pt x="128" y="3"/>
                      <a:pt x="128" y="2"/>
                    </a:cubicBezTo>
                    <a:cubicBezTo>
                      <a:pt x="128" y="1"/>
                      <a:pt x="129" y="0"/>
                      <a:pt x="1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7" y="0"/>
                      <a:pt x="148" y="1"/>
                      <a:pt x="148" y="2"/>
                    </a:cubicBezTo>
                    <a:cubicBezTo>
                      <a:pt x="148" y="3"/>
                      <a:pt x="147" y="4"/>
                      <a:pt x="146" y="4"/>
                    </a:cubicBezTo>
                    <a:close/>
                    <a:moveTo>
                      <a:pt x="114" y="4"/>
                    </a:moveTo>
                    <a:cubicBezTo>
                      <a:pt x="98" y="4"/>
                      <a:pt x="98" y="4"/>
                      <a:pt x="98" y="4"/>
                    </a:cubicBezTo>
                    <a:cubicBezTo>
                      <a:pt x="97" y="4"/>
                      <a:pt x="96" y="3"/>
                      <a:pt x="96" y="2"/>
                    </a:cubicBezTo>
                    <a:cubicBezTo>
                      <a:pt x="96" y="1"/>
                      <a:pt x="97" y="0"/>
                      <a:pt x="98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5" y="0"/>
                      <a:pt x="116" y="1"/>
                      <a:pt x="116" y="2"/>
                    </a:cubicBezTo>
                    <a:cubicBezTo>
                      <a:pt x="116" y="3"/>
                      <a:pt x="115" y="4"/>
                      <a:pt x="114" y="4"/>
                    </a:cubicBezTo>
                    <a:close/>
                    <a:moveTo>
                      <a:pt x="82" y="4"/>
                    </a:moveTo>
                    <a:cubicBezTo>
                      <a:pt x="66" y="4"/>
                      <a:pt x="66" y="4"/>
                      <a:pt x="66" y="4"/>
                    </a:cubicBezTo>
                    <a:cubicBezTo>
                      <a:pt x="65" y="4"/>
                      <a:pt x="64" y="3"/>
                      <a:pt x="64" y="2"/>
                    </a:cubicBezTo>
                    <a:cubicBezTo>
                      <a:pt x="64" y="1"/>
                      <a:pt x="65" y="0"/>
                      <a:pt x="66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3" y="0"/>
                      <a:pt x="84" y="1"/>
                      <a:pt x="84" y="2"/>
                    </a:cubicBezTo>
                    <a:cubicBezTo>
                      <a:pt x="84" y="3"/>
                      <a:pt x="83" y="4"/>
                      <a:pt x="82" y="4"/>
                    </a:cubicBezTo>
                    <a:close/>
                    <a:moveTo>
                      <a:pt x="50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3" y="4"/>
                      <a:pt x="32" y="3"/>
                      <a:pt x="32" y="2"/>
                    </a:cubicBezTo>
                    <a:cubicBezTo>
                      <a:pt x="32" y="1"/>
                      <a:pt x="33" y="0"/>
                      <a:pt x="34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0"/>
                      <a:pt x="52" y="1"/>
                      <a:pt x="52" y="2"/>
                    </a:cubicBezTo>
                    <a:cubicBezTo>
                      <a:pt x="52" y="3"/>
                      <a:pt x="51" y="4"/>
                      <a:pt x="50" y="4"/>
                    </a:cubicBezTo>
                    <a:close/>
                    <a:moveTo>
                      <a:pt x="1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20" y="3"/>
                      <a:pt x="19" y="4"/>
                      <a:pt x="18" y="4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A3B741DF-F739-5268-9716-8950602B03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66400" y="4306888"/>
                <a:ext cx="290512" cy="1042987"/>
              </a:xfrm>
              <a:custGeom>
                <a:avLst/>
                <a:gdLst>
                  <a:gd name="T0" fmla="*/ 0 w 107"/>
                  <a:gd name="T1" fmla="*/ 122 h 384"/>
                  <a:gd name="T2" fmla="*/ 107 w 107"/>
                  <a:gd name="T3" fmla="*/ 0 h 384"/>
                  <a:gd name="T4" fmla="*/ 0 w 107"/>
                  <a:gd name="T5" fmla="*/ 384 h 384"/>
                  <a:gd name="T6" fmla="*/ 0 w 107"/>
                  <a:gd name="T7" fmla="*/ 12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384">
                    <a:moveTo>
                      <a:pt x="0" y="122"/>
                    </a:moveTo>
                    <a:cubicBezTo>
                      <a:pt x="0" y="122"/>
                      <a:pt x="49" y="3"/>
                      <a:pt x="107" y="0"/>
                    </a:cubicBezTo>
                    <a:cubicBezTo>
                      <a:pt x="107" y="0"/>
                      <a:pt x="70" y="318"/>
                      <a:pt x="0" y="384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rgbClr val="1D5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C56F305B-BA0E-5A97-E3C7-BA9963C174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66400" y="5157788"/>
                <a:ext cx="382587" cy="382587"/>
              </a:xfrm>
              <a:custGeom>
                <a:avLst/>
                <a:gdLst>
                  <a:gd name="T0" fmla="*/ 141 w 141"/>
                  <a:gd name="T1" fmla="*/ 4 h 141"/>
                  <a:gd name="T2" fmla="*/ 0 w 141"/>
                  <a:gd name="T3" fmla="*/ 141 h 141"/>
                  <a:gd name="T4" fmla="*/ 0 w 141"/>
                  <a:gd name="T5" fmla="*/ 52 h 141"/>
                  <a:gd name="T6" fmla="*/ 141 w 141"/>
                  <a:gd name="T7" fmla="*/ 4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41">
                    <a:moveTo>
                      <a:pt x="141" y="4"/>
                    </a:moveTo>
                    <a:cubicBezTo>
                      <a:pt x="141" y="4"/>
                      <a:pt x="69" y="117"/>
                      <a:pt x="0" y="1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70" y="0"/>
                      <a:pt x="141" y="4"/>
                    </a:cubicBezTo>
                    <a:close/>
                  </a:path>
                </a:pathLst>
              </a:custGeom>
              <a:solidFill>
                <a:srgbClr val="1D5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6763A889-A93A-1147-409E-3C8372FC10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66400" y="5391150"/>
                <a:ext cx="382587" cy="238125"/>
              </a:xfrm>
              <a:custGeom>
                <a:avLst/>
                <a:gdLst>
                  <a:gd name="T0" fmla="*/ 0 w 141"/>
                  <a:gd name="T1" fmla="*/ 47 h 88"/>
                  <a:gd name="T2" fmla="*/ 141 w 141"/>
                  <a:gd name="T3" fmla="*/ 14 h 88"/>
                  <a:gd name="T4" fmla="*/ 82 w 141"/>
                  <a:gd name="T5" fmla="*/ 38 h 88"/>
                  <a:gd name="T6" fmla="*/ 0 w 141"/>
                  <a:gd name="T7" fmla="*/ 88 h 88"/>
                  <a:gd name="T8" fmla="*/ 0 w 141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88">
                    <a:moveTo>
                      <a:pt x="0" y="47"/>
                    </a:moveTo>
                    <a:cubicBezTo>
                      <a:pt x="0" y="47"/>
                      <a:pt x="56" y="0"/>
                      <a:pt x="141" y="14"/>
                    </a:cubicBezTo>
                    <a:cubicBezTo>
                      <a:pt x="141" y="14"/>
                      <a:pt x="96" y="25"/>
                      <a:pt x="82" y="38"/>
                    </a:cubicBezTo>
                    <a:cubicBezTo>
                      <a:pt x="82" y="38"/>
                      <a:pt x="24" y="88"/>
                      <a:pt x="0" y="88"/>
                    </a:cubicBez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1D5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4D0E60C-DB3B-81E4-FEAD-5B7598D3086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069138" y="3606800"/>
                <a:ext cx="857250" cy="760412"/>
              </a:xfrm>
              <a:prstGeom prst="rect">
                <a:avLst/>
              </a:prstGeom>
              <a:solidFill>
                <a:srgbClr val="1F5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CA7188B-6105-FF53-1B86-D23228D1B7B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38988" y="3541713"/>
                <a:ext cx="1009650" cy="763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8A7CFAF-7B42-03FB-5D81-538774ABE4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240588" y="3986213"/>
                <a:ext cx="123825" cy="206375"/>
              </a:xfrm>
              <a:prstGeom prst="rect">
                <a:avLst/>
              </a:prstGeom>
              <a:solidFill>
                <a:srgbClr val="FF6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3C9CE2A-EAF1-DDAD-133D-76B76C0F303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475538" y="4024313"/>
                <a:ext cx="125412" cy="168275"/>
              </a:xfrm>
              <a:prstGeom prst="rect">
                <a:avLst/>
              </a:prstGeom>
              <a:solidFill>
                <a:srgbClr val="FF6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6FB2B12-08EF-6CEF-D3E4-99D27AD0A9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700963" y="3821113"/>
                <a:ext cx="125412" cy="371475"/>
              </a:xfrm>
              <a:prstGeom prst="rect">
                <a:avLst/>
              </a:prstGeom>
              <a:solidFill>
                <a:srgbClr val="FF6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3B0E0A25-262F-0AED-F2C2-A3FD934F64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926388" y="3636963"/>
                <a:ext cx="125412" cy="555625"/>
              </a:xfrm>
              <a:prstGeom prst="rect">
                <a:avLst/>
              </a:prstGeom>
              <a:solidFill>
                <a:srgbClr val="FF6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CD427CB4-557B-B7F0-7F63-6217702D49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37288" y="1779588"/>
                <a:ext cx="1409700" cy="542925"/>
              </a:xfrm>
              <a:custGeom>
                <a:avLst/>
                <a:gdLst>
                  <a:gd name="T0" fmla="*/ 513 w 519"/>
                  <a:gd name="T1" fmla="*/ 200 h 200"/>
                  <a:gd name="T2" fmla="*/ 6 w 519"/>
                  <a:gd name="T3" fmla="*/ 200 h 200"/>
                  <a:gd name="T4" fmla="*/ 0 w 519"/>
                  <a:gd name="T5" fmla="*/ 194 h 200"/>
                  <a:gd name="T6" fmla="*/ 0 w 519"/>
                  <a:gd name="T7" fmla="*/ 6 h 200"/>
                  <a:gd name="T8" fmla="*/ 6 w 519"/>
                  <a:gd name="T9" fmla="*/ 0 h 200"/>
                  <a:gd name="T10" fmla="*/ 513 w 519"/>
                  <a:gd name="T11" fmla="*/ 0 h 200"/>
                  <a:gd name="T12" fmla="*/ 519 w 519"/>
                  <a:gd name="T13" fmla="*/ 6 h 200"/>
                  <a:gd name="T14" fmla="*/ 519 w 519"/>
                  <a:gd name="T15" fmla="*/ 194 h 200"/>
                  <a:gd name="T16" fmla="*/ 513 w 519"/>
                  <a:gd name="T17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200">
                    <a:moveTo>
                      <a:pt x="513" y="200"/>
                    </a:moveTo>
                    <a:cubicBezTo>
                      <a:pt x="6" y="200"/>
                      <a:pt x="6" y="200"/>
                      <a:pt x="6" y="200"/>
                    </a:cubicBezTo>
                    <a:cubicBezTo>
                      <a:pt x="2" y="200"/>
                      <a:pt x="0" y="198"/>
                      <a:pt x="0" y="19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16" y="0"/>
                      <a:pt x="519" y="2"/>
                      <a:pt x="519" y="6"/>
                    </a:cubicBezTo>
                    <a:cubicBezTo>
                      <a:pt x="519" y="194"/>
                      <a:pt x="519" y="194"/>
                      <a:pt x="519" y="194"/>
                    </a:cubicBezTo>
                    <a:cubicBezTo>
                      <a:pt x="519" y="198"/>
                      <a:pt x="516" y="200"/>
                      <a:pt x="513" y="200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B813F94A-83D1-34AD-1B39-217B900B38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57938" y="1871663"/>
                <a:ext cx="347662" cy="347662"/>
              </a:xfrm>
              <a:prstGeom prst="rect">
                <a:avLst/>
              </a:prstGeom>
              <a:solidFill>
                <a:srgbClr val="F16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D32EAC7F-D505-129C-7525-6C6C0EB174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8625" y="1884363"/>
                <a:ext cx="742950" cy="65087"/>
              </a:xfrm>
              <a:custGeom>
                <a:avLst/>
                <a:gdLst>
                  <a:gd name="T0" fmla="*/ 262 w 274"/>
                  <a:gd name="T1" fmla="*/ 24 h 24"/>
                  <a:gd name="T2" fmla="*/ 12 w 274"/>
                  <a:gd name="T3" fmla="*/ 24 h 24"/>
                  <a:gd name="T4" fmla="*/ 0 w 274"/>
                  <a:gd name="T5" fmla="*/ 12 h 24"/>
                  <a:gd name="T6" fmla="*/ 0 w 274"/>
                  <a:gd name="T7" fmla="*/ 12 h 24"/>
                  <a:gd name="T8" fmla="*/ 12 w 274"/>
                  <a:gd name="T9" fmla="*/ 0 h 24"/>
                  <a:gd name="T10" fmla="*/ 262 w 274"/>
                  <a:gd name="T11" fmla="*/ 0 h 24"/>
                  <a:gd name="T12" fmla="*/ 274 w 274"/>
                  <a:gd name="T13" fmla="*/ 12 h 24"/>
                  <a:gd name="T14" fmla="*/ 274 w 274"/>
                  <a:gd name="T15" fmla="*/ 12 h 24"/>
                  <a:gd name="T16" fmla="*/ 262 w 274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4" h="24">
                    <a:moveTo>
                      <a:pt x="262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69" y="0"/>
                      <a:pt x="274" y="6"/>
                      <a:pt x="274" y="12"/>
                    </a:cubicBezTo>
                    <a:cubicBezTo>
                      <a:pt x="274" y="12"/>
                      <a:pt x="274" y="12"/>
                      <a:pt x="274" y="12"/>
                    </a:cubicBezTo>
                    <a:cubicBezTo>
                      <a:pt x="274" y="19"/>
                      <a:pt x="269" y="24"/>
                      <a:pt x="262" y="24"/>
                    </a:cubicBezTo>
                    <a:close/>
                  </a:path>
                </a:pathLst>
              </a:cu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36678189-5583-A4DB-A2FF-825CEF519E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8625" y="2017713"/>
                <a:ext cx="501650" cy="68262"/>
              </a:xfrm>
              <a:custGeom>
                <a:avLst/>
                <a:gdLst>
                  <a:gd name="T0" fmla="*/ 173 w 185"/>
                  <a:gd name="T1" fmla="*/ 25 h 25"/>
                  <a:gd name="T2" fmla="*/ 12 w 185"/>
                  <a:gd name="T3" fmla="*/ 25 h 25"/>
                  <a:gd name="T4" fmla="*/ 0 w 185"/>
                  <a:gd name="T5" fmla="*/ 13 h 25"/>
                  <a:gd name="T6" fmla="*/ 0 w 185"/>
                  <a:gd name="T7" fmla="*/ 13 h 25"/>
                  <a:gd name="T8" fmla="*/ 12 w 185"/>
                  <a:gd name="T9" fmla="*/ 0 h 25"/>
                  <a:gd name="T10" fmla="*/ 173 w 185"/>
                  <a:gd name="T11" fmla="*/ 0 h 25"/>
                  <a:gd name="T12" fmla="*/ 185 w 185"/>
                  <a:gd name="T13" fmla="*/ 13 h 25"/>
                  <a:gd name="T14" fmla="*/ 185 w 185"/>
                  <a:gd name="T15" fmla="*/ 13 h 25"/>
                  <a:gd name="T16" fmla="*/ 173 w 185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25">
                    <a:moveTo>
                      <a:pt x="173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6" y="25"/>
                      <a:pt x="0" y="19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80" y="0"/>
                      <a:pt x="185" y="6"/>
                      <a:pt x="185" y="13"/>
                    </a:cubicBezTo>
                    <a:cubicBezTo>
                      <a:pt x="185" y="13"/>
                      <a:pt x="185" y="13"/>
                      <a:pt x="185" y="13"/>
                    </a:cubicBezTo>
                    <a:cubicBezTo>
                      <a:pt x="185" y="19"/>
                      <a:pt x="180" y="25"/>
                      <a:pt x="173" y="25"/>
                    </a:cubicBezTo>
                    <a:close/>
                  </a:path>
                </a:pathLst>
              </a:cu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0DEAE09E-7839-ACE7-1762-FEC69B2D3D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8625" y="2154238"/>
                <a:ext cx="238125" cy="65087"/>
              </a:xfrm>
              <a:custGeom>
                <a:avLst/>
                <a:gdLst>
                  <a:gd name="T0" fmla="*/ 76 w 88"/>
                  <a:gd name="T1" fmla="*/ 24 h 24"/>
                  <a:gd name="T2" fmla="*/ 12 w 88"/>
                  <a:gd name="T3" fmla="*/ 24 h 24"/>
                  <a:gd name="T4" fmla="*/ 0 w 88"/>
                  <a:gd name="T5" fmla="*/ 12 h 24"/>
                  <a:gd name="T6" fmla="*/ 0 w 88"/>
                  <a:gd name="T7" fmla="*/ 12 h 24"/>
                  <a:gd name="T8" fmla="*/ 12 w 88"/>
                  <a:gd name="T9" fmla="*/ 0 h 24"/>
                  <a:gd name="T10" fmla="*/ 76 w 88"/>
                  <a:gd name="T11" fmla="*/ 0 h 24"/>
                  <a:gd name="T12" fmla="*/ 88 w 88"/>
                  <a:gd name="T13" fmla="*/ 12 h 24"/>
                  <a:gd name="T14" fmla="*/ 88 w 88"/>
                  <a:gd name="T15" fmla="*/ 12 h 24"/>
                  <a:gd name="T16" fmla="*/ 76 w 8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24">
                    <a:moveTo>
                      <a:pt x="76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83" y="0"/>
                      <a:pt x="88" y="5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9"/>
                      <a:pt x="83" y="24"/>
                      <a:pt x="76" y="24"/>
                    </a:cubicBezTo>
                    <a:close/>
                  </a:path>
                </a:pathLst>
              </a:cu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E6F1342F-19D4-3270-0723-E174DCD35E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37288" y="2406650"/>
                <a:ext cx="1409700" cy="374650"/>
              </a:xfrm>
              <a:custGeom>
                <a:avLst/>
                <a:gdLst>
                  <a:gd name="T0" fmla="*/ 508 w 519"/>
                  <a:gd name="T1" fmla="*/ 138 h 138"/>
                  <a:gd name="T2" fmla="*/ 10 w 519"/>
                  <a:gd name="T3" fmla="*/ 138 h 138"/>
                  <a:gd name="T4" fmla="*/ 0 w 519"/>
                  <a:gd name="T5" fmla="*/ 128 h 138"/>
                  <a:gd name="T6" fmla="*/ 0 w 519"/>
                  <a:gd name="T7" fmla="*/ 11 h 138"/>
                  <a:gd name="T8" fmla="*/ 10 w 519"/>
                  <a:gd name="T9" fmla="*/ 0 h 138"/>
                  <a:gd name="T10" fmla="*/ 508 w 519"/>
                  <a:gd name="T11" fmla="*/ 0 h 138"/>
                  <a:gd name="T12" fmla="*/ 519 w 519"/>
                  <a:gd name="T13" fmla="*/ 11 h 138"/>
                  <a:gd name="T14" fmla="*/ 519 w 519"/>
                  <a:gd name="T15" fmla="*/ 128 h 138"/>
                  <a:gd name="T16" fmla="*/ 508 w 519"/>
                  <a:gd name="T17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138">
                    <a:moveTo>
                      <a:pt x="508" y="138"/>
                    </a:moveTo>
                    <a:cubicBezTo>
                      <a:pt x="10" y="138"/>
                      <a:pt x="10" y="138"/>
                      <a:pt x="10" y="138"/>
                    </a:cubicBezTo>
                    <a:cubicBezTo>
                      <a:pt x="5" y="138"/>
                      <a:pt x="0" y="133"/>
                      <a:pt x="0" y="12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508" y="0"/>
                      <a:pt x="508" y="0"/>
                      <a:pt x="508" y="0"/>
                    </a:cubicBezTo>
                    <a:cubicBezTo>
                      <a:pt x="514" y="0"/>
                      <a:pt x="519" y="5"/>
                      <a:pt x="519" y="11"/>
                    </a:cubicBezTo>
                    <a:cubicBezTo>
                      <a:pt x="519" y="128"/>
                      <a:pt x="519" y="128"/>
                      <a:pt x="519" y="128"/>
                    </a:cubicBezTo>
                    <a:cubicBezTo>
                      <a:pt x="519" y="133"/>
                      <a:pt x="514" y="138"/>
                      <a:pt x="508" y="138"/>
                    </a:cubicBezTo>
                    <a:close/>
                  </a:path>
                </a:pathLst>
              </a:custGeom>
              <a:solidFill>
                <a:srgbClr val="97D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A09045FA-3B1D-0C7F-8611-735FB335B7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57938" y="2493963"/>
                <a:ext cx="203200" cy="203200"/>
              </a:xfrm>
              <a:prstGeom prst="ellipse">
                <a:avLst/>
              </a:pr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802C7794-5FC0-65A2-E553-A89F27FCC7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0513" y="2493963"/>
                <a:ext cx="909637" cy="61912"/>
              </a:xfrm>
              <a:custGeom>
                <a:avLst/>
                <a:gdLst>
                  <a:gd name="T0" fmla="*/ 323 w 335"/>
                  <a:gd name="T1" fmla="*/ 23 h 23"/>
                  <a:gd name="T2" fmla="*/ 12 w 335"/>
                  <a:gd name="T3" fmla="*/ 23 h 23"/>
                  <a:gd name="T4" fmla="*/ 0 w 335"/>
                  <a:gd name="T5" fmla="*/ 11 h 23"/>
                  <a:gd name="T6" fmla="*/ 0 w 335"/>
                  <a:gd name="T7" fmla="*/ 11 h 23"/>
                  <a:gd name="T8" fmla="*/ 12 w 335"/>
                  <a:gd name="T9" fmla="*/ 0 h 23"/>
                  <a:gd name="T10" fmla="*/ 323 w 335"/>
                  <a:gd name="T11" fmla="*/ 0 h 23"/>
                  <a:gd name="T12" fmla="*/ 335 w 335"/>
                  <a:gd name="T13" fmla="*/ 11 h 23"/>
                  <a:gd name="T14" fmla="*/ 335 w 335"/>
                  <a:gd name="T15" fmla="*/ 11 h 23"/>
                  <a:gd name="T16" fmla="*/ 323 w 335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">
                    <a:moveTo>
                      <a:pt x="323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5" y="23"/>
                      <a:pt x="0" y="1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30" y="0"/>
                      <a:pt x="335" y="5"/>
                      <a:pt x="335" y="11"/>
                    </a:cubicBezTo>
                    <a:cubicBezTo>
                      <a:pt x="335" y="11"/>
                      <a:pt x="335" y="11"/>
                      <a:pt x="335" y="11"/>
                    </a:cubicBezTo>
                    <a:cubicBezTo>
                      <a:pt x="335" y="18"/>
                      <a:pt x="330" y="23"/>
                      <a:pt x="323" y="23"/>
                    </a:cubicBezTo>
                    <a:close/>
                  </a:path>
                </a:pathLst>
              </a:cu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20A35804-ABF8-9F0D-51A6-EBA9353103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0513" y="2628900"/>
                <a:ext cx="531812" cy="65087"/>
              </a:xfrm>
              <a:custGeom>
                <a:avLst/>
                <a:gdLst>
                  <a:gd name="T0" fmla="*/ 184 w 196"/>
                  <a:gd name="T1" fmla="*/ 24 h 24"/>
                  <a:gd name="T2" fmla="*/ 12 w 196"/>
                  <a:gd name="T3" fmla="*/ 24 h 24"/>
                  <a:gd name="T4" fmla="*/ 0 w 196"/>
                  <a:gd name="T5" fmla="*/ 12 h 24"/>
                  <a:gd name="T6" fmla="*/ 0 w 196"/>
                  <a:gd name="T7" fmla="*/ 12 h 24"/>
                  <a:gd name="T8" fmla="*/ 12 w 196"/>
                  <a:gd name="T9" fmla="*/ 0 h 24"/>
                  <a:gd name="T10" fmla="*/ 184 w 196"/>
                  <a:gd name="T11" fmla="*/ 0 h 24"/>
                  <a:gd name="T12" fmla="*/ 196 w 196"/>
                  <a:gd name="T13" fmla="*/ 12 h 24"/>
                  <a:gd name="T14" fmla="*/ 196 w 196"/>
                  <a:gd name="T15" fmla="*/ 12 h 24"/>
                  <a:gd name="T16" fmla="*/ 184 w 196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24">
                    <a:moveTo>
                      <a:pt x="184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8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90" y="0"/>
                      <a:pt x="196" y="5"/>
                      <a:pt x="196" y="12"/>
                    </a:cubicBezTo>
                    <a:cubicBezTo>
                      <a:pt x="196" y="12"/>
                      <a:pt x="196" y="12"/>
                      <a:pt x="196" y="12"/>
                    </a:cubicBezTo>
                    <a:cubicBezTo>
                      <a:pt x="196" y="18"/>
                      <a:pt x="190" y="24"/>
                      <a:pt x="184" y="24"/>
                    </a:cubicBezTo>
                    <a:close/>
                  </a:path>
                </a:pathLst>
              </a:cu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3A389010-83B2-17C0-F6F3-F064D2252D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37288" y="2865438"/>
                <a:ext cx="1409700" cy="374650"/>
              </a:xfrm>
              <a:custGeom>
                <a:avLst/>
                <a:gdLst>
                  <a:gd name="T0" fmla="*/ 509 w 519"/>
                  <a:gd name="T1" fmla="*/ 138 h 138"/>
                  <a:gd name="T2" fmla="*/ 10 w 519"/>
                  <a:gd name="T3" fmla="*/ 138 h 138"/>
                  <a:gd name="T4" fmla="*/ 0 w 519"/>
                  <a:gd name="T5" fmla="*/ 128 h 138"/>
                  <a:gd name="T6" fmla="*/ 0 w 519"/>
                  <a:gd name="T7" fmla="*/ 10 h 138"/>
                  <a:gd name="T8" fmla="*/ 10 w 519"/>
                  <a:gd name="T9" fmla="*/ 0 h 138"/>
                  <a:gd name="T10" fmla="*/ 509 w 519"/>
                  <a:gd name="T11" fmla="*/ 0 h 138"/>
                  <a:gd name="T12" fmla="*/ 519 w 519"/>
                  <a:gd name="T13" fmla="*/ 10 h 138"/>
                  <a:gd name="T14" fmla="*/ 519 w 519"/>
                  <a:gd name="T15" fmla="*/ 128 h 138"/>
                  <a:gd name="T16" fmla="*/ 509 w 519"/>
                  <a:gd name="T17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138">
                    <a:moveTo>
                      <a:pt x="509" y="138"/>
                    </a:moveTo>
                    <a:cubicBezTo>
                      <a:pt x="10" y="138"/>
                      <a:pt x="10" y="138"/>
                      <a:pt x="10" y="138"/>
                    </a:cubicBezTo>
                    <a:cubicBezTo>
                      <a:pt x="4" y="138"/>
                      <a:pt x="0" y="134"/>
                      <a:pt x="0" y="12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509" y="0"/>
                      <a:pt x="509" y="0"/>
                      <a:pt x="509" y="0"/>
                    </a:cubicBezTo>
                    <a:cubicBezTo>
                      <a:pt x="514" y="0"/>
                      <a:pt x="519" y="5"/>
                      <a:pt x="519" y="10"/>
                    </a:cubicBezTo>
                    <a:cubicBezTo>
                      <a:pt x="519" y="128"/>
                      <a:pt x="519" y="128"/>
                      <a:pt x="519" y="128"/>
                    </a:cubicBezTo>
                    <a:cubicBezTo>
                      <a:pt x="519" y="134"/>
                      <a:pt x="514" y="138"/>
                      <a:pt x="509" y="138"/>
                    </a:cubicBezTo>
                    <a:close/>
                  </a:path>
                </a:pathLst>
              </a:custGeom>
              <a:solidFill>
                <a:srgbClr val="97D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AC75A3BF-F243-4415-CC09-5DE7A404610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57938" y="2952750"/>
                <a:ext cx="203200" cy="203200"/>
              </a:xfrm>
              <a:prstGeom prst="ellipse">
                <a:avLst/>
              </a:pr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1A48858A-0EEB-3DA2-DBD9-B68D6D32B5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0513" y="2949575"/>
                <a:ext cx="909637" cy="65087"/>
              </a:xfrm>
              <a:custGeom>
                <a:avLst/>
                <a:gdLst>
                  <a:gd name="T0" fmla="*/ 323 w 335"/>
                  <a:gd name="T1" fmla="*/ 24 h 24"/>
                  <a:gd name="T2" fmla="*/ 12 w 335"/>
                  <a:gd name="T3" fmla="*/ 24 h 24"/>
                  <a:gd name="T4" fmla="*/ 0 w 335"/>
                  <a:gd name="T5" fmla="*/ 12 h 24"/>
                  <a:gd name="T6" fmla="*/ 0 w 335"/>
                  <a:gd name="T7" fmla="*/ 12 h 24"/>
                  <a:gd name="T8" fmla="*/ 12 w 335"/>
                  <a:gd name="T9" fmla="*/ 0 h 24"/>
                  <a:gd name="T10" fmla="*/ 323 w 335"/>
                  <a:gd name="T11" fmla="*/ 0 h 24"/>
                  <a:gd name="T12" fmla="*/ 335 w 335"/>
                  <a:gd name="T13" fmla="*/ 12 h 24"/>
                  <a:gd name="T14" fmla="*/ 335 w 335"/>
                  <a:gd name="T15" fmla="*/ 12 h 24"/>
                  <a:gd name="T16" fmla="*/ 323 w 335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4">
                    <a:moveTo>
                      <a:pt x="323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30" y="0"/>
                      <a:pt x="335" y="6"/>
                      <a:pt x="335" y="12"/>
                    </a:cubicBezTo>
                    <a:cubicBezTo>
                      <a:pt x="335" y="12"/>
                      <a:pt x="335" y="12"/>
                      <a:pt x="335" y="12"/>
                    </a:cubicBezTo>
                    <a:cubicBezTo>
                      <a:pt x="335" y="19"/>
                      <a:pt x="330" y="24"/>
                      <a:pt x="323" y="24"/>
                    </a:cubicBezTo>
                    <a:close/>
                  </a:path>
                </a:pathLst>
              </a:cu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74241D1F-BDFE-0CA0-02A2-A4A2C759E5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0513" y="3087688"/>
                <a:ext cx="531812" cy="63500"/>
              </a:xfrm>
              <a:custGeom>
                <a:avLst/>
                <a:gdLst>
                  <a:gd name="T0" fmla="*/ 184 w 196"/>
                  <a:gd name="T1" fmla="*/ 23 h 23"/>
                  <a:gd name="T2" fmla="*/ 12 w 196"/>
                  <a:gd name="T3" fmla="*/ 23 h 23"/>
                  <a:gd name="T4" fmla="*/ 0 w 196"/>
                  <a:gd name="T5" fmla="*/ 11 h 23"/>
                  <a:gd name="T6" fmla="*/ 0 w 196"/>
                  <a:gd name="T7" fmla="*/ 11 h 23"/>
                  <a:gd name="T8" fmla="*/ 12 w 196"/>
                  <a:gd name="T9" fmla="*/ 0 h 23"/>
                  <a:gd name="T10" fmla="*/ 184 w 196"/>
                  <a:gd name="T11" fmla="*/ 0 h 23"/>
                  <a:gd name="T12" fmla="*/ 196 w 196"/>
                  <a:gd name="T13" fmla="*/ 11 h 23"/>
                  <a:gd name="T14" fmla="*/ 196 w 196"/>
                  <a:gd name="T15" fmla="*/ 11 h 23"/>
                  <a:gd name="T16" fmla="*/ 184 w 196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23">
                    <a:moveTo>
                      <a:pt x="184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5" y="23"/>
                      <a:pt x="0" y="1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90" y="0"/>
                      <a:pt x="196" y="5"/>
                      <a:pt x="196" y="11"/>
                    </a:cubicBezTo>
                    <a:cubicBezTo>
                      <a:pt x="196" y="11"/>
                      <a:pt x="196" y="11"/>
                      <a:pt x="196" y="11"/>
                    </a:cubicBezTo>
                    <a:cubicBezTo>
                      <a:pt x="196" y="18"/>
                      <a:pt x="190" y="23"/>
                      <a:pt x="184" y="23"/>
                    </a:cubicBezTo>
                    <a:close/>
                  </a:path>
                </a:pathLst>
              </a:cu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E6C0A05C-1FE1-C379-2CB6-7B8F979D808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729413" y="1379538"/>
                <a:ext cx="344487" cy="339725"/>
              </a:xfrm>
              <a:custGeom>
                <a:avLst/>
                <a:gdLst>
                  <a:gd name="T0" fmla="*/ 2 w 127"/>
                  <a:gd name="T1" fmla="*/ 125 h 125"/>
                  <a:gd name="T2" fmla="*/ 0 w 127"/>
                  <a:gd name="T3" fmla="*/ 123 h 125"/>
                  <a:gd name="T4" fmla="*/ 0 w 127"/>
                  <a:gd name="T5" fmla="*/ 107 h 125"/>
                  <a:gd name="T6" fmla="*/ 2 w 127"/>
                  <a:gd name="T7" fmla="*/ 105 h 125"/>
                  <a:gd name="T8" fmla="*/ 4 w 127"/>
                  <a:gd name="T9" fmla="*/ 107 h 125"/>
                  <a:gd name="T10" fmla="*/ 4 w 127"/>
                  <a:gd name="T11" fmla="*/ 123 h 125"/>
                  <a:gd name="T12" fmla="*/ 2 w 127"/>
                  <a:gd name="T13" fmla="*/ 125 h 125"/>
                  <a:gd name="T14" fmla="*/ 2 w 127"/>
                  <a:gd name="T15" fmla="*/ 93 h 125"/>
                  <a:gd name="T16" fmla="*/ 0 w 127"/>
                  <a:gd name="T17" fmla="*/ 91 h 125"/>
                  <a:gd name="T18" fmla="*/ 0 w 127"/>
                  <a:gd name="T19" fmla="*/ 75 h 125"/>
                  <a:gd name="T20" fmla="*/ 2 w 127"/>
                  <a:gd name="T21" fmla="*/ 73 h 125"/>
                  <a:gd name="T22" fmla="*/ 4 w 127"/>
                  <a:gd name="T23" fmla="*/ 75 h 125"/>
                  <a:gd name="T24" fmla="*/ 4 w 127"/>
                  <a:gd name="T25" fmla="*/ 91 h 125"/>
                  <a:gd name="T26" fmla="*/ 2 w 127"/>
                  <a:gd name="T27" fmla="*/ 93 h 125"/>
                  <a:gd name="T28" fmla="*/ 2 w 127"/>
                  <a:gd name="T29" fmla="*/ 61 h 125"/>
                  <a:gd name="T30" fmla="*/ 0 w 127"/>
                  <a:gd name="T31" fmla="*/ 59 h 125"/>
                  <a:gd name="T32" fmla="*/ 0 w 127"/>
                  <a:gd name="T33" fmla="*/ 48 h 125"/>
                  <a:gd name="T34" fmla="*/ 1 w 127"/>
                  <a:gd name="T35" fmla="*/ 43 h 125"/>
                  <a:gd name="T36" fmla="*/ 3 w 127"/>
                  <a:gd name="T37" fmla="*/ 41 h 125"/>
                  <a:gd name="T38" fmla="*/ 5 w 127"/>
                  <a:gd name="T39" fmla="*/ 43 h 125"/>
                  <a:gd name="T40" fmla="*/ 4 w 127"/>
                  <a:gd name="T41" fmla="*/ 48 h 125"/>
                  <a:gd name="T42" fmla="*/ 4 w 127"/>
                  <a:gd name="T43" fmla="*/ 59 h 125"/>
                  <a:gd name="T44" fmla="*/ 2 w 127"/>
                  <a:gd name="T45" fmla="*/ 61 h 125"/>
                  <a:gd name="T46" fmla="*/ 7 w 127"/>
                  <a:gd name="T47" fmla="*/ 30 h 125"/>
                  <a:gd name="T48" fmla="*/ 6 w 127"/>
                  <a:gd name="T49" fmla="*/ 30 h 125"/>
                  <a:gd name="T50" fmla="*/ 5 w 127"/>
                  <a:gd name="T51" fmla="*/ 27 h 125"/>
                  <a:gd name="T52" fmla="*/ 15 w 127"/>
                  <a:gd name="T53" fmla="*/ 14 h 125"/>
                  <a:gd name="T54" fmla="*/ 18 w 127"/>
                  <a:gd name="T55" fmla="*/ 14 h 125"/>
                  <a:gd name="T56" fmla="*/ 18 w 127"/>
                  <a:gd name="T57" fmla="*/ 16 h 125"/>
                  <a:gd name="T58" fmla="*/ 9 w 127"/>
                  <a:gd name="T59" fmla="*/ 29 h 125"/>
                  <a:gd name="T60" fmla="*/ 7 w 127"/>
                  <a:gd name="T61" fmla="*/ 30 h 125"/>
                  <a:gd name="T62" fmla="*/ 29 w 127"/>
                  <a:gd name="T63" fmla="*/ 8 h 125"/>
                  <a:gd name="T64" fmla="*/ 28 w 127"/>
                  <a:gd name="T65" fmla="*/ 7 h 125"/>
                  <a:gd name="T66" fmla="*/ 29 w 127"/>
                  <a:gd name="T67" fmla="*/ 4 h 125"/>
                  <a:gd name="T68" fmla="*/ 45 w 127"/>
                  <a:gd name="T69" fmla="*/ 0 h 125"/>
                  <a:gd name="T70" fmla="*/ 47 w 127"/>
                  <a:gd name="T71" fmla="*/ 2 h 125"/>
                  <a:gd name="T72" fmla="*/ 45 w 127"/>
                  <a:gd name="T73" fmla="*/ 4 h 125"/>
                  <a:gd name="T74" fmla="*/ 30 w 127"/>
                  <a:gd name="T75" fmla="*/ 8 h 125"/>
                  <a:gd name="T76" fmla="*/ 29 w 127"/>
                  <a:gd name="T77" fmla="*/ 8 h 125"/>
                  <a:gd name="T78" fmla="*/ 125 w 127"/>
                  <a:gd name="T79" fmla="*/ 4 h 125"/>
                  <a:gd name="T80" fmla="*/ 123 w 127"/>
                  <a:gd name="T81" fmla="*/ 2 h 125"/>
                  <a:gd name="T82" fmla="*/ 125 w 127"/>
                  <a:gd name="T83" fmla="*/ 0 h 125"/>
                  <a:gd name="T84" fmla="*/ 125 w 127"/>
                  <a:gd name="T85" fmla="*/ 0 h 125"/>
                  <a:gd name="T86" fmla="*/ 127 w 127"/>
                  <a:gd name="T87" fmla="*/ 2 h 125"/>
                  <a:gd name="T88" fmla="*/ 125 w 127"/>
                  <a:gd name="T89" fmla="*/ 4 h 125"/>
                  <a:gd name="T90" fmla="*/ 109 w 127"/>
                  <a:gd name="T91" fmla="*/ 4 h 125"/>
                  <a:gd name="T92" fmla="*/ 93 w 127"/>
                  <a:gd name="T93" fmla="*/ 4 h 125"/>
                  <a:gd name="T94" fmla="*/ 91 w 127"/>
                  <a:gd name="T95" fmla="*/ 2 h 125"/>
                  <a:gd name="T96" fmla="*/ 93 w 127"/>
                  <a:gd name="T97" fmla="*/ 0 h 125"/>
                  <a:gd name="T98" fmla="*/ 109 w 127"/>
                  <a:gd name="T99" fmla="*/ 0 h 125"/>
                  <a:gd name="T100" fmla="*/ 111 w 127"/>
                  <a:gd name="T101" fmla="*/ 2 h 125"/>
                  <a:gd name="T102" fmla="*/ 109 w 127"/>
                  <a:gd name="T103" fmla="*/ 4 h 125"/>
                  <a:gd name="T104" fmla="*/ 77 w 127"/>
                  <a:gd name="T105" fmla="*/ 4 h 125"/>
                  <a:gd name="T106" fmla="*/ 61 w 127"/>
                  <a:gd name="T107" fmla="*/ 4 h 125"/>
                  <a:gd name="T108" fmla="*/ 59 w 127"/>
                  <a:gd name="T109" fmla="*/ 2 h 125"/>
                  <a:gd name="T110" fmla="*/ 61 w 127"/>
                  <a:gd name="T111" fmla="*/ 0 h 125"/>
                  <a:gd name="T112" fmla="*/ 77 w 127"/>
                  <a:gd name="T113" fmla="*/ 0 h 125"/>
                  <a:gd name="T114" fmla="*/ 79 w 127"/>
                  <a:gd name="T115" fmla="*/ 2 h 125"/>
                  <a:gd name="T116" fmla="*/ 77 w 127"/>
                  <a:gd name="T117" fmla="*/ 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" h="125">
                    <a:moveTo>
                      <a:pt x="2" y="125"/>
                    </a:moveTo>
                    <a:cubicBezTo>
                      <a:pt x="1" y="125"/>
                      <a:pt x="0" y="124"/>
                      <a:pt x="0" y="123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6"/>
                      <a:pt x="1" y="105"/>
                      <a:pt x="2" y="105"/>
                    </a:cubicBezTo>
                    <a:cubicBezTo>
                      <a:pt x="4" y="105"/>
                      <a:pt x="4" y="106"/>
                      <a:pt x="4" y="107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4" y="124"/>
                      <a:pt x="4" y="125"/>
                      <a:pt x="2" y="125"/>
                    </a:cubicBezTo>
                    <a:close/>
                    <a:moveTo>
                      <a:pt x="2" y="93"/>
                    </a:moveTo>
                    <a:cubicBezTo>
                      <a:pt x="1" y="93"/>
                      <a:pt x="0" y="92"/>
                      <a:pt x="0" y="91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4"/>
                      <a:pt x="1" y="73"/>
                      <a:pt x="2" y="73"/>
                    </a:cubicBezTo>
                    <a:cubicBezTo>
                      <a:pt x="4" y="73"/>
                      <a:pt x="4" y="74"/>
                      <a:pt x="4" y="75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4" y="92"/>
                      <a:pt x="4" y="93"/>
                      <a:pt x="2" y="93"/>
                    </a:cubicBezTo>
                    <a:close/>
                    <a:moveTo>
                      <a:pt x="2" y="61"/>
                    </a:moveTo>
                    <a:cubicBezTo>
                      <a:pt x="1" y="61"/>
                      <a:pt x="0" y="60"/>
                      <a:pt x="0" y="5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6"/>
                      <a:pt x="1" y="45"/>
                      <a:pt x="1" y="43"/>
                    </a:cubicBezTo>
                    <a:cubicBezTo>
                      <a:pt x="1" y="42"/>
                      <a:pt x="2" y="41"/>
                      <a:pt x="3" y="41"/>
                    </a:cubicBezTo>
                    <a:cubicBezTo>
                      <a:pt x="4" y="41"/>
                      <a:pt x="5" y="42"/>
                      <a:pt x="5" y="43"/>
                    </a:cubicBezTo>
                    <a:cubicBezTo>
                      <a:pt x="5" y="45"/>
                      <a:pt x="4" y="46"/>
                      <a:pt x="4" y="48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60"/>
                      <a:pt x="4" y="61"/>
                      <a:pt x="2" y="61"/>
                    </a:cubicBezTo>
                    <a:close/>
                    <a:moveTo>
                      <a:pt x="7" y="30"/>
                    </a:moveTo>
                    <a:cubicBezTo>
                      <a:pt x="7" y="30"/>
                      <a:pt x="6" y="30"/>
                      <a:pt x="6" y="30"/>
                    </a:cubicBezTo>
                    <a:cubicBezTo>
                      <a:pt x="5" y="29"/>
                      <a:pt x="5" y="28"/>
                      <a:pt x="5" y="27"/>
                    </a:cubicBezTo>
                    <a:cubicBezTo>
                      <a:pt x="8" y="22"/>
                      <a:pt x="11" y="18"/>
                      <a:pt x="15" y="14"/>
                    </a:cubicBezTo>
                    <a:cubicBezTo>
                      <a:pt x="16" y="13"/>
                      <a:pt x="17" y="13"/>
                      <a:pt x="18" y="14"/>
                    </a:cubicBezTo>
                    <a:cubicBezTo>
                      <a:pt x="18" y="14"/>
                      <a:pt x="18" y="16"/>
                      <a:pt x="18" y="16"/>
                    </a:cubicBezTo>
                    <a:cubicBezTo>
                      <a:pt x="14" y="20"/>
                      <a:pt x="11" y="24"/>
                      <a:pt x="9" y="29"/>
                    </a:cubicBezTo>
                    <a:cubicBezTo>
                      <a:pt x="8" y="30"/>
                      <a:pt x="8" y="30"/>
                      <a:pt x="7" y="30"/>
                    </a:cubicBezTo>
                    <a:close/>
                    <a:moveTo>
                      <a:pt x="29" y="8"/>
                    </a:moveTo>
                    <a:cubicBezTo>
                      <a:pt x="29" y="8"/>
                      <a:pt x="28" y="8"/>
                      <a:pt x="28" y="7"/>
                    </a:cubicBezTo>
                    <a:cubicBezTo>
                      <a:pt x="27" y="6"/>
                      <a:pt x="28" y="5"/>
                      <a:pt x="29" y="4"/>
                    </a:cubicBezTo>
                    <a:cubicBezTo>
                      <a:pt x="34" y="2"/>
                      <a:pt x="39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3"/>
                      <a:pt x="46" y="4"/>
                      <a:pt x="45" y="4"/>
                    </a:cubicBezTo>
                    <a:cubicBezTo>
                      <a:pt x="40" y="4"/>
                      <a:pt x="35" y="6"/>
                      <a:pt x="30" y="8"/>
                    </a:cubicBezTo>
                    <a:cubicBezTo>
                      <a:pt x="30" y="8"/>
                      <a:pt x="30" y="8"/>
                      <a:pt x="29" y="8"/>
                    </a:cubicBezTo>
                    <a:close/>
                    <a:moveTo>
                      <a:pt x="125" y="4"/>
                    </a:moveTo>
                    <a:cubicBezTo>
                      <a:pt x="124" y="4"/>
                      <a:pt x="123" y="3"/>
                      <a:pt x="123" y="2"/>
                    </a:cubicBezTo>
                    <a:cubicBezTo>
                      <a:pt x="123" y="1"/>
                      <a:pt x="124" y="0"/>
                      <a:pt x="125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6" y="0"/>
                      <a:pt x="127" y="1"/>
                      <a:pt x="127" y="2"/>
                    </a:cubicBezTo>
                    <a:cubicBezTo>
                      <a:pt x="127" y="3"/>
                      <a:pt x="126" y="4"/>
                      <a:pt x="125" y="4"/>
                    </a:cubicBezTo>
                    <a:close/>
                    <a:moveTo>
                      <a:pt x="109" y="4"/>
                    </a:moveTo>
                    <a:cubicBezTo>
                      <a:pt x="93" y="4"/>
                      <a:pt x="93" y="4"/>
                      <a:pt x="93" y="4"/>
                    </a:cubicBezTo>
                    <a:cubicBezTo>
                      <a:pt x="92" y="4"/>
                      <a:pt x="91" y="3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10" y="0"/>
                      <a:pt x="111" y="1"/>
                      <a:pt x="111" y="2"/>
                    </a:cubicBezTo>
                    <a:cubicBezTo>
                      <a:pt x="111" y="3"/>
                      <a:pt x="110" y="4"/>
                      <a:pt x="109" y="4"/>
                    </a:cubicBezTo>
                    <a:close/>
                    <a:moveTo>
                      <a:pt x="77" y="4"/>
                    </a:moveTo>
                    <a:cubicBezTo>
                      <a:pt x="61" y="4"/>
                      <a:pt x="61" y="4"/>
                      <a:pt x="61" y="4"/>
                    </a:cubicBezTo>
                    <a:cubicBezTo>
                      <a:pt x="60" y="4"/>
                      <a:pt x="59" y="3"/>
                      <a:pt x="59" y="2"/>
                    </a:cubicBezTo>
                    <a:cubicBezTo>
                      <a:pt x="59" y="1"/>
                      <a:pt x="60" y="0"/>
                      <a:pt x="61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2"/>
                    </a:cubicBezTo>
                    <a:cubicBezTo>
                      <a:pt x="79" y="3"/>
                      <a:pt x="78" y="4"/>
                      <a:pt x="77" y="4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648" y="5837829"/>
            <a:ext cx="512925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rgbClr val="FFFFFF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37829"/>
            <a:ext cx="512925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0" y="2711812"/>
            <a:ext cx="5394364" cy="11731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sz="4000" b="1" dirty="0"/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3884974"/>
            <a:ext cx="5394364" cy="53585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0"/>
              </a:spcBef>
              <a:buNone/>
              <a:defRPr lang="zh-CN" altLang="en-US" sz="1600"/>
            </a:lvl1pPr>
          </a:lstStyle>
          <a:p>
            <a:pPr marL="228600" lvl="0" indent="-228600" defTabSz="914354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54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2022/12/1/Thu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2022/12/1/Thu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E6EEF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8B7F8BE-1BF4-6773-80D8-4240A6642623}"/>
              </a:ext>
            </a:extLst>
          </p:cNvPr>
          <p:cNvGrpSpPr/>
          <p:nvPr userDrawn="1"/>
        </p:nvGrpSpPr>
        <p:grpSpPr>
          <a:xfrm flipH="1">
            <a:off x="1016000" y="1597578"/>
            <a:ext cx="5206784" cy="4390472"/>
            <a:chOff x="5605463" y="1249363"/>
            <a:chExt cx="5913437" cy="498633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FAC9E52-A8C7-0152-9414-AC9BF4CA07C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605463" y="1249363"/>
              <a:ext cx="5913437" cy="4986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80396BE0-EBC7-E28E-3DE4-B82A3920F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4425" y="4333875"/>
              <a:ext cx="520700" cy="992187"/>
            </a:xfrm>
            <a:custGeom>
              <a:avLst/>
              <a:gdLst>
                <a:gd name="T0" fmla="*/ 164 w 192"/>
                <a:gd name="T1" fmla="*/ 365 h 365"/>
                <a:gd name="T2" fmla="*/ 2 w 192"/>
                <a:gd name="T3" fmla="*/ 0 h 365"/>
                <a:gd name="T4" fmla="*/ 192 w 192"/>
                <a:gd name="T5" fmla="*/ 193 h 365"/>
                <a:gd name="T6" fmla="*/ 164 w 192"/>
                <a:gd name="T7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365">
                  <a:moveTo>
                    <a:pt x="164" y="365"/>
                  </a:moveTo>
                  <a:cubicBezTo>
                    <a:pt x="164" y="365"/>
                    <a:pt x="0" y="97"/>
                    <a:pt x="2" y="0"/>
                  </a:cubicBezTo>
                  <a:cubicBezTo>
                    <a:pt x="2" y="0"/>
                    <a:pt x="110" y="4"/>
                    <a:pt x="192" y="193"/>
                  </a:cubicBezTo>
                  <a:lnTo>
                    <a:pt x="164" y="365"/>
                  </a:lnTo>
                  <a:close/>
                </a:path>
              </a:pathLst>
            </a:custGeom>
            <a:solidFill>
              <a:srgbClr val="124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6415D0AB-8881-5984-D4AB-F88D209F74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1063" y="4883150"/>
              <a:ext cx="725487" cy="587375"/>
            </a:xfrm>
            <a:custGeom>
              <a:avLst/>
              <a:gdLst>
                <a:gd name="T0" fmla="*/ 183 w 267"/>
                <a:gd name="T1" fmla="*/ 32 h 216"/>
                <a:gd name="T2" fmla="*/ 0 w 267"/>
                <a:gd name="T3" fmla="*/ 32 h 216"/>
                <a:gd name="T4" fmla="*/ 267 w 267"/>
                <a:gd name="T5" fmla="*/ 216 h 216"/>
                <a:gd name="T6" fmla="*/ 245 w 267"/>
                <a:gd name="T7" fmla="*/ 62 h 216"/>
                <a:gd name="T8" fmla="*/ 183 w 267"/>
                <a:gd name="T9" fmla="*/ 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16">
                  <a:moveTo>
                    <a:pt x="183" y="32"/>
                  </a:moveTo>
                  <a:cubicBezTo>
                    <a:pt x="183" y="32"/>
                    <a:pt x="79" y="0"/>
                    <a:pt x="0" y="32"/>
                  </a:cubicBezTo>
                  <a:cubicBezTo>
                    <a:pt x="0" y="32"/>
                    <a:pt x="114" y="162"/>
                    <a:pt x="267" y="216"/>
                  </a:cubicBezTo>
                  <a:cubicBezTo>
                    <a:pt x="245" y="62"/>
                    <a:pt x="245" y="62"/>
                    <a:pt x="245" y="62"/>
                  </a:cubicBezTo>
                  <a:lnTo>
                    <a:pt x="183" y="32"/>
                  </a:lnTo>
                  <a:close/>
                </a:path>
              </a:pathLst>
            </a:custGeom>
            <a:solidFill>
              <a:srgbClr val="1E5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36F25D7-83AD-F7A1-F1C8-E45B1B55B4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38888" y="1852613"/>
              <a:ext cx="1362075" cy="1449387"/>
            </a:xfrm>
            <a:prstGeom prst="rect">
              <a:avLst/>
            </a:prstGeom>
            <a:solidFill>
              <a:srgbClr val="3E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37EAFED5-7140-65B9-C7C0-2BA27CEB0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7013" y="4692650"/>
              <a:ext cx="1211262" cy="354012"/>
            </a:xfrm>
            <a:custGeom>
              <a:avLst/>
              <a:gdLst>
                <a:gd name="T0" fmla="*/ 763 w 763"/>
                <a:gd name="T1" fmla="*/ 223 h 223"/>
                <a:gd name="T2" fmla="*/ 0 w 763"/>
                <a:gd name="T3" fmla="*/ 223 h 223"/>
                <a:gd name="T4" fmla="*/ 24 w 763"/>
                <a:gd name="T5" fmla="*/ 0 h 223"/>
                <a:gd name="T6" fmla="*/ 763 w 763"/>
                <a:gd name="T7" fmla="*/ 0 h 223"/>
                <a:gd name="T8" fmla="*/ 763 w 763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223">
                  <a:moveTo>
                    <a:pt x="763" y="223"/>
                  </a:moveTo>
                  <a:lnTo>
                    <a:pt x="0" y="223"/>
                  </a:lnTo>
                  <a:lnTo>
                    <a:pt x="24" y="0"/>
                  </a:lnTo>
                  <a:lnTo>
                    <a:pt x="763" y="0"/>
                  </a:lnTo>
                  <a:lnTo>
                    <a:pt x="763" y="223"/>
                  </a:lnTo>
                  <a:close/>
                </a:path>
              </a:pathLst>
            </a:custGeom>
            <a:solidFill>
              <a:srgbClr val="BDF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543C290-EBAA-765C-9F18-780A9C0709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0038" y="5046663"/>
              <a:ext cx="1138237" cy="654050"/>
            </a:xfrm>
            <a:prstGeom prst="rect">
              <a:avLst/>
            </a:prstGeom>
            <a:solidFill>
              <a:srgbClr val="95E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D1D9BFC-1EE4-FD4B-853A-7D17277CB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5472113"/>
              <a:ext cx="296862" cy="68262"/>
            </a:xfrm>
            <a:custGeom>
              <a:avLst/>
              <a:gdLst>
                <a:gd name="T0" fmla="*/ 97 w 109"/>
                <a:gd name="T1" fmla="*/ 25 h 25"/>
                <a:gd name="T2" fmla="*/ 12 w 109"/>
                <a:gd name="T3" fmla="*/ 25 h 25"/>
                <a:gd name="T4" fmla="*/ 0 w 109"/>
                <a:gd name="T5" fmla="*/ 13 h 25"/>
                <a:gd name="T6" fmla="*/ 0 w 109"/>
                <a:gd name="T7" fmla="*/ 13 h 25"/>
                <a:gd name="T8" fmla="*/ 12 w 109"/>
                <a:gd name="T9" fmla="*/ 0 h 25"/>
                <a:gd name="T10" fmla="*/ 97 w 109"/>
                <a:gd name="T11" fmla="*/ 0 h 25"/>
                <a:gd name="T12" fmla="*/ 109 w 109"/>
                <a:gd name="T13" fmla="*/ 13 h 25"/>
                <a:gd name="T14" fmla="*/ 109 w 109"/>
                <a:gd name="T15" fmla="*/ 13 h 25"/>
                <a:gd name="T16" fmla="*/ 97 w 109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25">
                  <a:moveTo>
                    <a:pt x="97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5" y="25"/>
                    <a:pt x="0" y="1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4" y="0"/>
                    <a:pt x="109" y="6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9"/>
                    <a:pt x="104" y="25"/>
                    <a:pt x="97" y="25"/>
                  </a:cubicBezTo>
                  <a:close/>
                </a:path>
              </a:pathLst>
            </a:custGeom>
            <a:solidFill>
              <a:srgbClr val="B5F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98870CE7-4253-3A22-E027-EE122036F1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3438" y="5575300"/>
              <a:ext cx="401637" cy="65087"/>
            </a:xfrm>
            <a:custGeom>
              <a:avLst/>
              <a:gdLst>
                <a:gd name="T0" fmla="*/ 136 w 148"/>
                <a:gd name="T1" fmla="*/ 24 h 24"/>
                <a:gd name="T2" fmla="*/ 12 w 148"/>
                <a:gd name="T3" fmla="*/ 24 h 24"/>
                <a:gd name="T4" fmla="*/ 0 w 148"/>
                <a:gd name="T5" fmla="*/ 12 h 24"/>
                <a:gd name="T6" fmla="*/ 0 w 148"/>
                <a:gd name="T7" fmla="*/ 12 h 24"/>
                <a:gd name="T8" fmla="*/ 12 w 148"/>
                <a:gd name="T9" fmla="*/ 0 h 24"/>
                <a:gd name="T10" fmla="*/ 136 w 148"/>
                <a:gd name="T11" fmla="*/ 0 h 24"/>
                <a:gd name="T12" fmla="*/ 148 w 148"/>
                <a:gd name="T13" fmla="*/ 12 h 24"/>
                <a:gd name="T14" fmla="*/ 148 w 148"/>
                <a:gd name="T15" fmla="*/ 12 h 24"/>
                <a:gd name="T16" fmla="*/ 136 w 148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4">
                  <a:moveTo>
                    <a:pt x="136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6" y="24"/>
                    <a:pt x="0" y="1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3" y="0"/>
                    <a:pt x="148" y="5"/>
                    <a:pt x="148" y="12"/>
                  </a:cubicBezTo>
                  <a:cubicBezTo>
                    <a:pt x="148" y="12"/>
                    <a:pt x="148" y="12"/>
                    <a:pt x="148" y="12"/>
                  </a:cubicBezTo>
                  <a:cubicBezTo>
                    <a:pt x="148" y="19"/>
                    <a:pt x="143" y="24"/>
                    <a:pt x="136" y="24"/>
                  </a:cubicBezTo>
                  <a:close/>
                </a:path>
              </a:pathLst>
            </a:custGeom>
            <a:solidFill>
              <a:srgbClr val="B5F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A7D8A8B-B6AE-1B35-5F8E-462BCBCBFE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2875" y="4691063"/>
              <a:ext cx="147637" cy="341312"/>
            </a:xfrm>
            <a:custGeom>
              <a:avLst/>
              <a:gdLst>
                <a:gd name="T0" fmla="*/ 7 w 54"/>
                <a:gd name="T1" fmla="*/ 126 h 126"/>
                <a:gd name="T2" fmla="*/ 5 w 54"/>
                <a:gd name="T3" fmla="*/ 126 h 126"/>
                <a:gd name="T4" fmla="*/ 1 w 54"/>
                <a:gd name="T5" fmla="*/ 118 h 126"/>
                <a:gd name="T6" fmla="*/ 41 w 54"/>
                <a:gd name="T7" fmla="*/ 4 h 126"/>
                <a:gd name="T8" fmla="*/ 49 w 54"/>
                <a:gd name="T9" fmla="*/ 1 h 126"/>
                <a:gd name="T10" fmla="*/ 53 w 54"/>
                <a:gd name="T11" fmla="*/ 8 h 126"/>
                <a:gd name="T12" fmla="*/ 13 w 54"/>
                <a:gd name="T13" fmla="*/ 122 h 126"/>
                <a:gd name="T14" fmla="*/ 7 w 54"/>
                <a:gd name="T1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126">
                  <a:moveTo>
                    <a:pt x="7" y="126"/>
                  </a:moveTo>
                  <a:cubicBezTo>
                    <a:pt x="6" y="126"/>
                    <a:pt x="6" y="126"/>
                    <a:pt x="5" y="126"/>
                  </a:cubicBezTo>
                  <a:cubicBezTo>
                    <a:pt x="2" y="125"/>
                    <a:pt x="0" y="121"/>
                    <a:pt x="1" y="118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"/>
                    <a:pt x="46" y="0"/>
                    <a:pt x="49" y="1"/>
                  </a:cubicBezTo>
                  <a:cubicBezTo>
                    <a:pt x="52" y="2"/>
                    <a:pt x="54" y="5"/>
                    <a:pt x="53" y="8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2" y="125"/>
                    <a:pt x="10" y="126"/>
                    <a:pt x="7" y="126"/>
                  </a:cubicBezTo>
                  <a:close/>
                </a:path>
              </a:pathLst>
            </a:custGeom>
            <a:solidFill>
              <a:srgbClr val="BDF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6604745-57A6-E990-8F9A-C49534F0E7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05613" y="5318125"/>
              <a:ext cx="222250" cy="385762"/>
            </a:xfrm>
            <a:prstGeom prst="rect">
              <a:avLst/>
            </a:prstGeom>
            <a:solidFill>
              <a:srgbClr val="77D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45DA0FE-CE05-F522-08ED-4E281F882B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0038" y="5046663"/>
              <a:ext cx="1138237" cy="58737"/>
            </a:xfrm>
            <a:prstGeom prst="rect">
              <a:avLst/>
            </a:prstGeom>
            <a:solidFill>
              <a:srgbClr val="77D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E61AECF-1BB4-3666-E1BF-F6D9FF823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16663" y="5307013"/>
              <a:ext cx="615950" cy="168275"/>
            </a:xfrm>
            <a:prstGeom prst="rect">
              <a:avLst/>
            </a:prstGeom>
            <a:solidFill>
              <a:srgbClr val="8CB2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1A0C1CA-5E7F-4C19-1AA7-45D7897B1B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38888" y="5472113"/>
              <a:ext cx="574675" cy="271462"/>
            </a:xfrm>
            <a:prstGeom prst="rect">
              <a:avLst/>
            </a:prstGeom>
            <a:solidFill>
              <a:srgbClr val="73A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B2C7AB0-2C4B-4027-AF77-F6C1EAD50A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38888" y="5472113"/>
              <a:ext cx="574675" cy="49212"/>
            </a:xfrm>
            <a:prstGeom prst="rect">
              <a:avLst/>
            </a:prstGeom>
            <a:solidFill>
              <a:srgbClr val="6994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029A129-1825-BDA1-99A7-608E435EDE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43850" y="1460500"/>
              <a:ext cx="795337" cy="1046162"/>
            </a:xfrm>
            <a:prstGeom prst="rect">
              <a:avLst/>
            </a:prstGeom>
            <a:solidFill>
              <a:srgbClr val="3E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E0FC3DF-8C13-7A85-8028-66885E29E9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3957638"/>
              <a:ext cx="2847975" cy="1824037"/>
            </a:xfrm>
            <a:custGeom>
              <a:avLst/>
              <a:gdLst>
                <a:gd name="T0" fmla="*/ 1031 w 1049"/>
                <a:gd name="T1" fmla="*/ 672 h 672"/>
                <a:gd name="T2" fmla="*/ 18 w 1049"/>
                <a:gd name="T3" fmla="*/ 672 h 672"/>
                <a:gd name="T4" fmla="*/ 0 w 1049"/>
                <a:gd name="T5" fmla="*/ 654 h 672"/>
                <a:gd name="T6" fmla="*/ 0 w 1049"/>
                <a:gd name="T7" fmla="*/ 18 h 672"/>
                <a:gd name="T8" fmla="*/ 18 w 1049"/>
                <a:gd name="T9" fmla="*/ 0 h 672"/>
                <a:gd name="T10" fmla="*/ 1031 w 1049"/>
                <a:gd name="T11" fmla="*/ 0 h 672"/>
                <a:gd name="T12" fmla="*/ 1049 w 1049"/>
                <a:gd name="T13" fmla="*/ 18 h 672"/>
                <a:gd name="T14" fmla="*/ 1049 w 1049"/>
                <a:gd name="T15" fmla="*/ 654 h 672"/>
                <a:gd name="T16" fmla="*/ 1031 w 1049"/>
                <a:gd name="T1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672">
                  <a:moveTo>
                    <a:pt x="1031" y="672"/>
                  </a:moveTo>
                  <a:cubicBezTo>
                    <a:pt x="18" y="672"/>
                    <a:pt x="18" y="672"/>
                    <a:pt x="18" y="672"/>
                  </a:cubicBezTo>
                  <a:cubicBezTo>
                    <a:pt x="8" y="672"/>
                    <a:pt x="0" y="664"/>
                    <a:pt x="0" y="65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8"/>
                  </a:cubicBezTo>
                  <a:cubicBezTo>
                    <a:pt x="1049" y="654"/>
                    <a:pt x="1049" y="654"/>
                    <a:pt x="1049" y="654"/>
                  </a:cubicBezTo>
                  <a:cubicBezTo>
                    <a:pt x="1049" y="664"/>
                    <a:pt x="1041" y="672"/>
                    <a:pt x="1031" y="672"/>
                  </a:cubicBezTo>
                  <a:close/>
                </a:path>
              </a:pathLst>
            </a:custGeom>
            <a:solidFill>
              <a:srgbClr val="77A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DF921DD-028B-A5AA-0396-CE9984C74E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67650" y="4071938"/>
              <a:ext cx="1392237" cy="433387"/>
            </a:xfrm>
            <a:prstGeom prst="rect">
              <a:avLst/>
            </a:prstGeom>
            <a:solidFill>
              <a:srgbClr val="8EB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51F0822-001D-F23E-2F9F-41EB33BC4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50250" y="4248150"/>
              <a:ext cx="427037" cy="77787"/>
            </a:xfrm>
            <a:custGeom>
              <a:avLst/>
              <a:gdLst>
                <a:gd name="T0" fmla="*/ 142 w 157"/>
                <a:gd name="T1" fmla="*/ 29 h 29"/>
                <a:gd name="T2" fmla="*/ 15 w 157"/>
                <a:gd name="T3" fmla="*/ 29 h 29"/>
                <a:gd name="T4" fmla="*/ 0 w 157"/>
                <a:gd name="T5" fmla="*/ 15 h 29"/>
                <a:gd name="T6" fmla="*/ 0 w 157"/>
                <a:gd name="T7" fmla="*/ 15 h 29"/>
                <a:gd name="T8" fmla="*/ 15 w 157"/>
                <a:gd name="T9" fmla="*/ 0 h 29"/>
                <a:gd name="T10" fmla="*/ 142 w 157"/>
                <a:gd name="T11" fmla="*/ 0 h 29"/>
                <a:gd name="T12" fmla="*/ 157 w 157"/>
                <a:gd name="T13" fmla="*/ 15 h 29"/>
                <a:gd name="T14" fmla="*/ 157 w 157"/>
                <a:gd name="T15" fmla="*/ 15 h 29"/>
                <a:gd name="T16" fmla="*/ 142 w 157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9">
                  <a:moveTo>
                    <a:pt x="142" y="29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7" y="29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0" y="0"/>
                    <a:pt x="157" y="6"/>
                    <a:pt x="157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23"/>
                    <a:pt x="150" y="29"/>
                    <a:pt x="142" y="29"/>
                  </a:cubicBezTo>
                  <a:close/>
                </a:path>
              </a:pathLst>
            </a:custGeom>
            <a:solidFill>
              <a:srgbClr val="538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303A065-7E0A-238C-C99F-87BFC06593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67650" y="4638675"/>
              <a:ext cx="1392237" cy="434975"/>
            </a:xfrm>
            <a:prstGeom prst="rect">
              <a:avLst/>
            </a:prstGeom>
            <a:solidFill>
              <a:srgbClr val="8EB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35CA3FDC-B712-B7E2-22B4-65C8EC4AF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50250" y="4814888"/>
              <a:ext cx="427037" cy="82550"/>
            </a:xfrm>
            <a:custGeom>
              <a:avLst/>
              <a:gdLst>
                <a:gd name="T0" fmla="*/ 142 w 157"/>
                <a:gd name="T1" fmla="*/ 30 h 30"/>
                <a:gd name="T2" fmla="*/ 15 w 157"/>
                <a:gd name="T3" fmla="*/ 30 h 30"/>
                <a:gd name="T4" fmla="*/ 0 w 157"/>
                <a:gd name="T5" fmla="*/ 15 h 30"/>
                <a:gd name="T6" fmla="*/ 0 w 157"/>
                <a:gd name="T7" fmla="*/ 15 h 30"/>
                <a:gd name="T8" fmla="*/ 15 w 157"/>
                <a:gd name="T9" fmla="*/ 0 h 30"/>
                <a:gd name="T10" fmla="*/ 142 w 157"/>
                <a:gd name="T11" fmla="*/ 0 h 30"/>
                <a:gd name="T12" fmla="*/ 157 w 157"/>
                <a:gd name="T13" fmla="*/ 15 h 30"/>
                <a:gd name="T14" fmla="*/ 157 w 157"/>
                <a:gd name="T15" fmla="*/ 15 h 30"/>
                <a:gd name="T16" fmla="*/ 142 w 157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30">
                  <a:moveTo>
                    <a:pt x="142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0" y="0"/>
                    <a:pt x="157" y="7"/>
                    <a:pt x="157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24"/>
                    <a:pt x="150" y="30"/>
                    <a:pt x="142" y="30"/>
                  </a:cubicBezTo>
                  <a:close/>
                </a:path>
              </a:pathLst>
            </a:custGeom>
            <a:solidFill>
              <a:srgbClr val="538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DAB205C-F35D-D510-2B2D-6B9DB10700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67650" y="5211763"/>
              <a:ext cx="1392237" cy="434975"/>
            </a:xfrm>
            <a:prstGeom prst="rect">
              <a:avLst/>
            </a:prstGeom>
            <a:solidFill>
              <a:srgbClr val="8EB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C51E08CA-72C4-8DBF-91CA-C025A80EAC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50250" y="5387975"/>
              <a:ext cx="427037" cy="82550"/>
            </a:xfrm>
            <a:custGeom>
              <a:avLst/>
              <a:gdLst>
                <a:gd name="T0" fmla="*/ 142 w 157"/>
                <a:gd name="T1" fmla="*/ 30 h 30"/>
                <a:gd name="T2" fmla="*/ 15 w 157"/>
                <a:gd name="T3" fmla="*/ 30 h 30"/>
                <a:gd name="T4" fmla="*/ 0 w 157"/>
                <a:gd name="T5" fmla="*/ 15 h 30"/>
                <a:gd name="T6" fmla="*/ 0 w 157"/>
                <a:gd name="T7" fmla="*/ 15 h 30"/>
                <a:gd name="T8" fmla="*/ 15 w 157"/>
                <a:gd name="T9" fmla="*/ 0 h 30"/>
                <a:gd name="T10" fmla="*/ 142 w 157"/>
                <a:gd name="T11" fmla="*/ 0 h 30"/>
                <a:gd name="T12" fmla="*/ 157 w 157"/>
                <a:gd name="T13" fmla="*/ 15 h 30"/>
                <a:gd name="T14" fmla="*/ 157 w 157"/>
                <a:gd name="T15" fmla="*/ 15 h 30"/>
                <a:gd name="T16" fmla="*/ 142 w 157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30">
                  <a:moveTo>
                    <a:pt x="142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0" y="0"/>
                    <a:pt x="157" y="7"/>
                    <a:pt x="157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23"/>
                    <a:pt x="150" y="30"/>
                    <a:pt x="142" y="30"/>
                  </a:cubicBezTo>
                  <a:close/>
                </a:path>
              </a:pathLst>
            </a:custGeom>
            <a:solidFill>
              <a:srgbClr val="538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CC4803C-21C0-4ED6-439F-785679AA2D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66250" y="4087813"/>
              <a:ext cx="1047750" cy="1541462"/>
            </a:xfrm>
            <a:prstGeom prst="rect">
              <a:avLst/>
            </a:prstGeom>
            <a:solidFill>
              <a:srgbClr val="8EB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4949FA0-1987-E7AC-6F03-8ECD68DFC6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1025" y="4692650"/>
              <a:ext cx="76200" cy="317500"/>
            </a:xfrm>
            <a:custGeom>
              <a:avLst/>
              <a:gdLst>
                <a:gd name="T0" fmla="*/ 14 w 28"/>
                <a:gd name="T1" fmla="*/ 117 h 117"/>
                <a:gd name="T2" fmla="*/ 14 w 28"/>
                <a:gd name="T3" fmla="*/ 117 h 117"/>
                <a:gd name="T4" fmla="*/ 0 w 28"/>
                <a:gd name="T5" fmla="*/ 103 h 117"/>
                <a:gd name="T6" fmla="*/ 0 w 28"/>
                <a:gd name="T7" fmla="*/ 13 h 117"/>
                <a:gd name="T8" fmla="*/ 14 w 28"/>
                <a:gd name="T9" fmla="*/ 0 h 117"/>
                <a:gd name="T10" fmla="*/ 14 w 28"/>
                <a:gd name="T11" fmla="*/ 0 h 117"/>
                <a:gd name="T12" fmla="*/ 28 w 28"/>
                <a:gd name="T13" fmla="*/ 13 h 117"/>
                <a:gd name="T14" fmla="*/ 28 w 28"/>
                <a:gd name="T15" fmla="*/ 103 h 117"/>
                <a:gd name="T16" fmla="*/ 14 w 28"/>
                <a:gd name="T1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17">
                  <a:moveTo>
                    <a:pt x="14" y="117"/>
                  </a:moveTo>
                  <a:cubicBezTo>
                    <a:pt x="14" y="117"/>
                    <a:pt x="14" y="117"/>
                    <a:pt x="14" y="117"/>
                  </a:cubicBezTo>
                  <a:cubicBezTo>
                    <a:pt x="7" y="117"/>
                    <a:pt x="0" y="110"/>
                    <a:pt x="0" y="10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8" y="6"/>
                    <a:pt x="28" y="1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28" y="110"/>
                    <a:pt x="21" y="117"/>
                    <a:pt x="14" y="117"/>
                  </a:cubicBezTo>
                  <a:close/>
                </a:path>
              </a:pathLst>
            </a:custGeom>
            <a:solidFill>
              <a:srgbClr val="538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954D94FB-5C7F-3FD0-1940-7F5F1F7531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45650" y="3405188"/>
              <a:ext cx="806450" cy="552450"/>
            </a:xfrm>
            <a:custGeom>
              <a:avLst/>
              <a:gdLst>
                <a:gd name="T0" fmla="*/ 397 w 508"/>
                <a:gd name="T1" fmla="*/ 0 h 348"/>
                <a:gd name="T2" fmla="*/ 301 w 508"/>
                <a:gd name="T3" fmla="*/ 115 h 348"/>
                <a:gd name="T4" fmla="*/ 0 w 508"/>
                <a:gd name="T5" fmla="*/ 115 h 348"/>
                <a:gd name="T6" fmla="*/ 0 w 508"/>
                <a:gd name="T7" fmla="*/ 348 h 348"/>
                <a:gd name="T8" fmla="*/ 508 w 508"/>
                <a:gd name="T9" fmla="*/ 348 h 348"/>
                <a:gd name="T10" fmla="*/ 508 w 508"/>
                <a:gd name="T11" fmla="*/ 142 h 348"/>
                <a:gd name="T12" fmla="*/ 508 w 508"/>
                <a:gd name="T13" fmla="*/ 115 h 348"/>
                <a:gd name="T14" fmla="*/ 508 w 508"/>
                <a:gd name="T15" fmla="*/ 0 h 348"/>
                <a:gd name="T16" fmla="*/ 397 w 5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8" h="348">
                  <a:moveTo>
                    <a:pt x="397" y="0"/>
                  </a:moveTo>
                  <a:lnTo>
                    <a:pt x="301" y="115"/>
                  </a:lnTo>
                  <a:lnTo>
                    <a:pt x="0" y="115"/>
                  </a:lnTo>
                  <a:lnTo>
                    <a:pt x="0" y="348"/>
                  </a:lnTo>
                  <a:lnTo>
                    <a:pt x="508" y="348"/>
                  </a:lnTo>
                  <a:lnTo>
                    <a:pt x="508" y="142"/>
                  </a:lnTo>
                  <a:lnTo>
                    <a:pt x="508" y="115"/>
                  </a:lnTo>
                  <a:lnTo>
                    <a:pt x="508" y="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97D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FD9D2F5-0F0F-EAFC-DD87-F123494C29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07563" y="3321050"/>
              <a:ext cx="101600" cy="266700"/>
            </a:xfrm>
            <a:prstGeom prst="rect">
              <a:avLst/>
            </a:prstGeom>
            <a:solidFill>
              <a:srgbClr val="A6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25559F1-05B9-3372-6C3A-7D7A5917A3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09163" y="3321050"/>
              <a:ext cx="100012" cy="266700"/>
            </a:xfrm>
            <a:prstGeom prst="rect">
              <a:avLst/>
            </a:prstGeom>
            <a:solidFill>
              <a:srgbClr val="FFD1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D7988DB3-63A6-3BBD-D978-44503F9842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9175" y="3321050"/>
              <a:ext cx="203200" cy="266700"/>
            </a:xfrm>
            <a:custGeom>
              <a:avLst/>
              <a:gdLst>
                <a:gd name="T0" fmla="*/ 128 w 128"/>
                <a:gd name="T1" fmla="*/ 168 h 168"/>
                <a:gd name="T2" fmla="*/ 66 w 128"/>
                <a:gd name="T3" fmla="*/ 168 h 168"/>
                <a:gd name="T4" fmla="*/ 0 w 128"/>
                <a:gd name="T5" fmla="*/ 0 h 168"/>
                <a:gd name="T6" fmla="*/ 61 w 128"/>
                <a:gd name="T7" fmla="*/ 0 h 168"/>
                <a:gd name="T8" fmla="*/ 128 w 128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68">
                  <a:moveTo>
                    <a:pt x="128" y="168"/>
                  </a:moveTo>
                  <a:lnTo>
                    <a:pt x="66" y="168"/>
                  </a:lnTo>
                  <a:lnTo>
                    <a:pt x="0" y="0"/>
                  </a:lnTo>
                  <a:lnTo>
                    <a:pt x="61" y="0"/>
                  </a:lnTo>
                  <a:lnTo>
                    <a:pt x="128" y="168"/>
                  </a:lnTo>
                  <a:close/>
                </a:path>
              </a:pathLst>
            </a:custGeom>
            <a:solidFill>
              <a:srgbClr val="FF76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C0E9403-0A85-7F5C-164E-AE46F504AA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7388" y="2108200"/>
              <a:ext cx="904875" cy="608012"/>
            </a:xfrm>
            <a:custGeom>
              <a:avLst/>
              <a:gdLst>
                <a:gd name="T0" fmla="*/ 327 w 333"/>
                <a:gd name="T1" fmla="*/ 224 h 224"/>
                <a:gd name="T2" fmla="*/ 6 w 333"/>
                <a:gd name="T3" fmla="*/ 224 h 224"/>
                <a:gd name="T4" fmla="*/ 0 w 333"/>
                <a:gd name="T5" fmla="*/ 218 h 224"/>
                <a:gd name="T6" fmla="*/ 0 w 333"/>
                <a:gd name="T7" fmla="*/ 6 h 224"/>
                <a:gd name="T8" fmla="*/ 6 w 333"/>
                <a:gd name="T9" fmla="*/ 0 h 224"/>
                <a:gd name="T10" fmla="*/ 327 w 333"/>
                <a:gd name="T11" fmla="*/ 0 h 224"/>
                <a:gd name="T12" fmla="*/ 333 w 333"/>
                <a:gd name="T13" fmla="*/ 6 h 224"/>
                <a:gd name="T14" fmla="*/ 333 w 333"/>
                <a:gd name="T15" fmla="*/ 218 h 224"/>
                <a:gd name="T16" fmla="*/ 327 w 333"/>
                <a:gd name="T17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224">
                  <a:moveTo>
                    <a:pt x="327" y="224"/>
                  </a:moveTo>
                  <a:cubicBezTo>
                    <a:pt x="6" y="224"/>
                    <a:pt x="6" y="224"/>
                    <a:pt x="6" y="224"/>
                  </a:cubicBezTo>
                  <a:cubicBezTo>
                    <a:pt x="2" y="224"/>
                    <a:pt x="0" y="221"/>
                    <a:pt x="0" y="2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30" y="0"/>
                    <a:pt x="333" y="3"/>
                    <a:pt x="333" y="6"/>
                  </a:cubicBezTo>
                  <a:cubicBezTo>
                    <a:pt x="333" y="218"/>
                    <a:pt x="333" y="218"/>
                    <a:pt x="333" y="218"/>
                  </a:cubicBezTo>
                  <a:cubicBezTo>
                    <a:pt x="333" y="221"/>
                    <a:pt x="330" y="224"/>
                    <a:pt x="327" y="224"/>
                  </a:cubicBezTo>
                  <a:close/>
                </a:path>
              </a:pathLst>
            </a:custGeom>
            <a:solidFill>
              <a:srgbClr val="1F5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19ACF40-B20A-05E7-A51E-B9B670C919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12375" y="3846513"/>
              <a:ext cx="260350" cy="6508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1ED9E1A6-6EC1-D55D-7E49-0ACDEF11EC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4713" y="5540375"/>
              <a:ext cx="157162" cy="198437"/>
            </a:xfrm>
            <a:custGeom>
              <a:avLst/>
              <a:gdLst>
                <a:gd name="T0" fmla="*/ 2 w 58"/>
                <a:gd name="T1" fmla="*/ 5 h 73"/>
                <a:gd name="T2" fmla="*/ 3 w 58"/>
                <a:gd name="T3" fmla="*/ 62 h 73"/>
                <a:gd name="T4" fmla="*/ 31 w 58"/>
                <a:gd name="T5" fmla="*/ 72 h 73"/>
                <a:gd name="T6" fmla="*/ 55 w 58"/>
                <a:gd name="T7" fmla="*/ 66 h 73"/>
                <a:gd name="T8" fmla="*/ 58 w 58"/>
                <a:gd name="T9" fmla="*/ 0 h 73"/>
                <a:gd name="T10" fmla="*/ 2 w 58"/>
                <a:gd name="T11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3">
                  <a:moveTo>
                    <a:pt x="2" y="5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0" y="72"/>
                    <a:pt x="31" y="72"/>
                  </a:cubicBezTo>
                  <a:cubicBezTo>
                    <a:pt x="31" y="72"/>
                    <a:pt x="43" y="73"/>
                    <a:pt x="55" y="66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2" y="5"/>
                  </a:lnTo>
                  <a:close/>
                </a:path>
              </a:pathLst>
            </a:custGeom>
            <a:solidFill>
              <a:srgbClr val="F9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62DA6142-7286-71BD-29E8-111E128510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90050" y="5518150"/>
              <a:ext cx="157162" cy="223837"/>
            </a:xfrm>
            <a:custGeom>
              <a:avLst/>
              <a:gdLst>
                <a:gd name="T0" fmla="*/ 56 w 58"/>
                <a:gd name="T1" fmla="*/ 0 h 82"/>
                <a:gd name="T2" fmla="*/ 56 w 58"/>
                <a:gd name="T3" fmla="*/ 70 h 82"/>
                <a:gd name="T4" fmla="*/ 27 w 58"/>
                <a:gd name="T5" fmla="*/ 81 h 82"/>
                <a:gd name="T6" fmla="*/ 4 w 58"/>
                <a:gd name="T7" fmla="*/ 74 h 82"/>
                <a:gd name="T8" fmla="*/ 0 w 58"/>
                <a:gd name="T9" fmla="*/ 8 h 82"/>
                <a:gd name="T10" fmla="*/ 56 w 58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82">
                  <a:moveTo>
                    <a:pt x="56" y="0"/>
                  </a:moveTo>
                  <a:cubicBezTo>
                    <a:pt x="56" y="70"/>
                    <a:pt x="56" y="70"/>
                    <a:pt x="56" y="70"/>
                  </a:cubicBezTo>
                  <a:cubicBezTo>
                    <a:pt x="56" y="70"/>
                    <a:pt x="58" y="81"/>
                    <a:pt x="27" y="81"/>
                  </a:cubicBezTo>
                  <a:cubicBezTo>
                    <a:pt x="27" y="81"/>
                    <a:pt x="16" y="82"/>
                    <a:pt x="4" y="74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F9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25995C6E-CDFA-18FC-ED02-63AA7A4E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0425" y="3817938"/>
              <a:ext cx="990600" cy="1676400"/>
            </a:xfrm>
            <a:custGeom>
              <a:avLst/>
              <a:gdLst>
                <a:gd name="T0" fmla="*/ 19 w 365"/>
                <a:gd name="T1" fmla="*/ 24 h 617"/>
                <a:gd name="T2" fmla="*/ 0 w 365"/>
                <a:gd name="T3" fmla="*/ 341 h 617"/>
                <a:gd name="T4" fmla="*/ 0 w 365"/>
                <a:gd name="T5" fmla="*/ 617 h 617"/>
                <a:gd name="T6" fmla="*/ 78 w 365"/>
                <a:gd name="T7" fmla="*/ 617 h 617"/>
                <a:gd name="T8" fmla="*/ 98 w 365"/>
                <a:gd name="T9" fmla="*/ 367 h 617"/>
                <a:gd name="T10" fmla="*/ 137 w 365"/>
                <a:gd name="T11" fmla="*/ 124 h 617"/>
                <a:gd name="T12" fmla="*/ 150 w 365"/>
                <a:gd name="T13" fmla="*/ 127 h 617"/>
                <a:gd name="T14" fmla="*/ 270 w 365"/>
                <a:gd name="T15" fmla="*/ 609 h 617"/>
                <a:gd name="T16" fmla="*/ 365 w 365"/>
                <a:gd name="T17" fmla="*/ 608 h 617"/>
                <a:gd name="T18" fmla="*/ 254 w 365"/>
                <a:gd name="T19" fmla="*/ 0 h 617"/>
                <a:gd name="T20" fmla="*/ 19 w 365"/>
                <a:gd name="T21" fmla="*/ 24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5" h="617">
                  <a:moveTo>
                    <a:pt x="19" y="24"/>
                  </a:moveTo>
                  <a:cubicBezTo>
                    <a:pt x="0" y="341"/>
                    <a:pt x="0" y="341"/>
                    <a:pt x="0" y="341"/>
                  </a:cubicBezTo>
                  <a:cubicBezTo>
                    <a:pt x="0" y="617"/>
                    <a:pt x="0" y="617"/>
                    <a:pt x="0" y="617"/>
                  </a:cubicBezTo>
                  <a:cubicBezTo>
                    <a:pt x="78" y="617"/>
                    <a:pt x="78" y="617"/>
                    <a:pt x="78" y="617"/>
                  </a:cubicBezTo>
                  <a:cubicBezTo>
                    <a:pt x="98" y="367"/>
                    <a:pt x="98" y="367"/>
                    <a:pt x="98" y="367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137" y="124"/>
                    <a:pt x="141" y="111"/>
                    <a:pt x="150" y="127"/>
                  </a:cubicBezTo>
                  <a:cubicBezTo>
                    <a:pt x="270" y="609"/>
                    <a:pt x="270" y="609"/>
                    <a:pt x="270" y="609"/>
                  </a:cubicBezTo>
                  <a:cubicBezTo>
                    <a:pt x="365" y="608"/>
                    <a:pt x="365" y="608"/>
                    <a:pt x="365" y="608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19" y="24"/>
                  </a:lnTo>
                  <a:close/>
                </a:path>
              </a:pathLst>
            </a:custGeom>
            <a:solidFill>
              <a:srgbClr val="233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EE04C83D-87E1-D7C0-C51F-77261761F6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8850" y="3817938"/>
              <a:ext cx="892175" cy="1652587"/>
            </a:xfrm>
            <a:custGeom>
              <a:avLst/>
              <a:gdLst>
                <a:gd name="T0" fmla="*/ 192 w 329"/>
                <a:gd name="T1" fmla="*/ 68 h 608"/>
                <a:gd name="T2" fmla="*/ 306 w 329"/>
                <a:gd name="T3" fmla="*/ 608 h 608"/>
                <a:gd name="T4" fmla="*/ 329 w 329"/>
                <a:gd name="T5" fmla="*/ 608 h 608"/>
                <a:gd name="T6" fmla="*/ 218 w 329"/>
                <a:gd name="T7" fmla="*/ 0 h 608"/>
                <a:gd name="T8" fmla="*/ 0 w 329"/>
                <a:gd name="T9" fmla="*/ 34 h 608"/>
                <a:gd name="T10" fmla="*/ 192 w 329"/>
                <a:gd name="T11" fmla="*/ 6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608">
                  <a:moveTo>
                    <a:pt x="192" y="68"/>
                  </a:moveTo>
                  <a:cubicBezTo>
                    <a:pt x="306" y="608"/>
                    <a:pt x="306" y="608"/>
                    <a:pt x="306" y="608"/>
                  </a:cubicBezTo>
                  <a:cubicBezTo>
                    <a:pt x="329" y="608"/>
                    <a:pt x="329" y="608"/>
                    <a:pt x="329" y="608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81" y="89"/>
                    <a:pt x="192" y="68"/>
                  </a:cubicBezTo>
                  <a:close/>
                </a:path>
              </a:pathLst>
            </a:custGeom>
            <a:solidFill>
              <a:srgbClr val="1E1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89E6B39A-2DD1-124E-B84F-852E2C2F3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36088" y="2911475"/>
              <a:ext cx="773112" cy="673100"/>
            </a:xfrm>
            <a:custGeom>
              <a:avLst/>
              <a:gdLst>
                <a:gd name="T0" fmla="*/ 0 w 285"/>
                <a:gd name="T1" fmla="*/ 208 h 248"/>
                <a:gd name="T2" fmla="*/ 24 w 285"/>
                <a:gd name="T3" fmla="*/ 232 h 248"/>
                <a:gd name="T4" fmla="*/ 64 w 285"/>
                <a:gd name="T5" fmla="*/ 220 h 248"/>
                <a:gd name="T6" fmla="*/ 228 w 285"/>
                <a:gd name="T7" fmla="*/ 28 h 248"/>
                <a:gd name="T8" fmla="*/ 274 w 285"/>
                <a:gd name="T9" fmla="*/ 24 h 248"/>
                <a:gd name="T10" fmla="*/ 285 w 285"/>
                <a:gd name="T11" fmla="*/ 15 h 248"/>
                <a:gd name="T12" fmla="*/ 270 w 285"/>
                <a:gd name="T13" fmla="*/ 0 h 248"/>
                <a:gd name="T14" fmla="*/ 266 w 285"/>
                <a:gd name="T15" fmla="*/ 0 h 248"/>
                <a:gd name="T16" fmla="*/ 208 w 285"/>
                <a:gd name="T17" fmla="*/ 0 h 248"/>
                <a:gd name="T18" fmla="*/ 180 w 285"/>
                <a:gd name="T19" fmla="*/ 8 h 248"/>
                <a:gd name="T20" fmla="*/ 48 w 285"/>
                <a:gd name="T21" fmla="*/ 164 h 248"/>
                <a:gd name="T22" fmla="*/ 28 w 285"/>
                <a:gd name="T23" fmla="*/ 148 h 248"/>
                <a:gd name="T24" fmla="*/ 0 w 285"/>
                <a:gd name="T25" fmla="*/ 20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248">
                  <a:moveTo>
                    <a:pt x="0" y="208"/>
                  </a:moveTo>
                  <a:cubicBezTo>
                    <a:pt x="24" y="232"/>
                    <a:pt x="24" y="232"/>
                    <a:pt x="24" y="232"/>
                  </a:cubicBezTo>
                  <a:cubicBezTo>
                    <a:pt x="24" y="232"/>
                    <a:pt x="44" y="248"/>
                    <a:pt x="64" y="220"/>
                  </a:cubicBezTo>
                  <a:cubicBezTo>
                    <a:pt x="228" y="28"/>
                    <a:pt x="228" y="28"/>
                    <a:pt x="228" y="28"/>
                  </a:cubicBezTo>
                  <a:cubicBezTo>
                    <a:pt x="274" y="24"/>
                    <a:pt x="274" y="24"/>
                    <a:pt x="274" y="24"/>
                  </a:cubicBezTo>
                  <a:cubicBezTo>
                    <a:pt x="279" y="24"/>
                    <a:pt x="284" y="20"/>
                    <a:pt x="285" y="15"/>
                  </a:cubicBezTo>
                  <a:cubicBezTo>
                    <a:pt x="285" y="10"/>
                    <a:pt x="282" y="4"/>
                    <a:pt x="270" y="0"/>
                  </a:cubicBezTo>
                  <a:cubicBezTo>
                    <a:pt x="269" y="0"/>
                    <a:pt x="267" y="0"/>
                    <a:pt x="266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188" y="0"/>
                    <a:pt x="180" y="8"/>
                  </a:cubicBezTo>
                  <a:cubicBezTo>
                    <a:pt x="48" y="164"/>
                    <a:pt x="48" y="164"/>
                    <a:pt x="48" y="164"/>
                  </a:cubicBezTo>
                  <a:cubicBezTo>
                    <a:pt x="28" y="148"/>
                    <a:pt x="28" y="148"/>
                    <a:pt x="28" y="148"/>
                  </a:cubicBezTo>
                  <a:lnTo>
                    <a:pt x="0" y="208"/>
                  </a:lnTo>
                  <a:close/>
                </a:path>
              </a:pathLst>
            </a:custGeom>
            <a:solidFill>
              <a:srgbClr val="F9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FDFB6306-9870-CBE2-6222-D4D6E82DD0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36088" y="2952750"/>
              <a:ext cx="773112" cy="631825"/>
            </a:xfrm>
            <a:custGeom>
              <a:avLst/>
              <a:gdLst>
                <a:gd name="T0" fmla="*/ 0 w 285"/>
                <a:gd name="T1" fmla="*/ 193 h 233"/>
                <a:gd name="T2" fmla="*/ 24 w 285"/>
                <a:gd name="T3" fmla="*/ 217 h 233"/>
                <a:gd name="T4" fmla="*/ 64 w 285"/>
                <a:gd name="T5" fmla="*/ 205 h 233"/>
                <a:gd name="T6" fmla="*/ 228 w 285"/>
                <a:gd name="T7" fmla="*/ 13 h 233"/>
                <a:gd name="T8" fmla="*/ 274 w 285"/>
                <a:gd name="T9" fmla="*/ 9 h 233"/>
                <a:gd name="T10" fmla="*/ 285 w 285"/>
                <a:gd name="T11" fmla="*/ 0 h 233"/>
                <a:gd name="T12" fmla="*/ 224 w 285"/>
                <a:gd name="T13" fmla="*/ 7 h 233"/>
                <a:gd name="T14" fmla="*/ 54 w 285"/>
                <a:gd name="T15" fmla="*/ 205 h 233"/>
                <a:gd name="T16" fmla="*/ 32 w 285"/>
                <a:gd name="T17" fmla="*/ 206 h 233"/>
                <a:gd name="T18" fmla="*/ 8 w 285"/>
                <a:gd name="T19" fmla="*/ 184 h 233"/>
                <a:gd name="T20" fmla="*/ 0 w 285"/>
                <a:gd name="T21" fmla="*/ 19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233">
                  <a:moveTo>
                    <a:pt x="0" y="193"/>
                  </a:moveTo>
                  <a:cubicBezTo>
                    <a:pt x="24" y="217"/>
                    <a:pt x="24" y="217"/>
                    <a:pt x="24" y="217"/>
                  </a:cubicBezTo>
                  <a:cubicBezTo>
                    <a:pt x="24" y="217"/>
                    <a:pt x="44" y="233"/>
                    <a:pt x="64" y="205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279" y="9"/>
                    <a:pt x="284" y="5"/>
                    <a:pt x="285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54" y="205"/>
                    <a:pt x="54" y="205"/>
                    <a:pt x="54" y="205"/>
                  </a:cubicBezTo>
                  <a:cubicBezTo>
                    <a:pt x="48" y="211"/>
                    <a:pt x="38" y="212"/>
                    <a:pt x="32" y="206"/>
                  </a:cubicBezTo>
                  <a:cubicBezTo>
                    <a:pt x="8" y="184"/>
                    <a:pt x="8" y="184"/>
                    <a:pt x="8" y="184"/>
                  </a:cubicBezTo>
                  <a:lnTo>
                    <a:pt x="0" y="193"/>
                  </a:lnTo>
                  <a:close/>
                </a:path>
              </a:pathLst>
            </a:custGeom>
            <a:solidFill>
              <a:srgbClr val="EFB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7CC32E9E-D9CA-A6A7-5F3B-C2CEC839E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5100" y="2017713"/>
              <a:ext cx="587375" cy="785812"/>
            </a:xfrm>
            <a:custGeom>
              <a:avLst/>
              <a:gdLst>
                <a:gd name="T0" fmla="*/ 171 w 216"/>
                <a:gd name="T1" fmla="*/ 289 h 289"/>
                <a:gd name="T2" fmla="*/ 63 w 216"/>
                <a:gd name="T3" fmla="*/ 113 h 289"/>
                <a:gd name="T4" fmla="*/ 23 w 216"/>
                <a:gd name="T5" fmla="*/ 73 h 289"/>
                <a:gd name="T6" fmla="*/ 35 w 216"/>
                <a:gd name="T7" fmla="*/ 57 h 289"/>
                <a:gd name="T8" fmla="*/ 8 w 216"/>
                <a:gd name="T9" fmla="*/ 19 h 289"/>
                <a:gd name="T10" fmla="*/ 27 w 216"/>
                <a:gd name="T11" fmla="*/ 13 h 289"/>
                <a:gd name="T12" fmla="*/ 61 w 216"/>
                <a:gd name="T13" fmla="*/ 41 h 289"/>
                <a:gd name="T14" fmla="*/ 97 w 216"/>
                <a:gd name="T15" fmla="*/ 97 h 289"/>
                <a:gd name="T16" fmla="*/ 216 w 216"/>
                <a:gd name="T17" fmla="*/ 247 h 289"/>
                <a:gd name="T18" fmla="*/ 171 w 216"/>
                <a:gd name="T19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289">
                  <a:moveTo>
                    <a:pt x="171" y="289"/>
                  </a:moveTo>
                  <a:cubicBezTo>
                    <a:pt x="171" y="289"/>
                    <a:pt x="75" y="149"/>
                    <a:pt x="63" y="113"/>
                  </a:cubicBezTo>
                  <a:cubicBezTo>
                    <a:pt x="63" y="113"/>
                    <a:pt x="15" y="109"/>
                    <a:pt x="23" y="73"/>
                  </a:cubicBezTo>
                  <a:cubicBezTo>
                    <a:pt x="23" y="73"/>
                    <a:pt x="23" y="57"/>
                    <a:pt x="35" y="5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0" y="0"/>
                    <a:pt x="27" y="13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1"/>
                    <a:pt x="103" y="41"/>
                    <a:pt x="97" y="97"/>
                  </a:cubicBezTo>
                  <a:cubicBezTo>
                    <a:pt x="97" y="97"/>
                    <a:pt x="169" y="209"/>
                    <a:pt x="216" y="247"/>
                  </a:cubicBezTo>
                  <a:lnTo>
                    <a:pt x="171" y="289"/>
                  </a:lnTo>
                  <a:close/>
                </a:path>
              </a:pathLst>
            </a:custGeom>
            <a:solidFill>
              <a:srgbClr val="F9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9D58BE3F-A5C7-44D1-F9DB-85F78052A9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04150" y="2070100"/>
              <a:ext cx="488950" cy="733425"/>
            </a:xfrm>
            <a:custGeom>
              <a:avLst/>
              <a:gdLst>
                <a:gd name="T0" fmla="*/ 0 w 180"/>
                <a:gd name="T1" fmla="*/ 0 h 270"/>
                <a:gd name="T2" fmla="*/ 27 w 180"/>
                <a:gd name="T3" fmla="*/ 38 h 270"/>
                <a:gd name="T4" fmla="*/ 15 w 180"/>
                <a:gd name="T5" fmla="*/ 54 h 270"/>
                <a:gd name="T6" fmla="*/ 55 w 180"/>
                <a:gd name="T7" fmla="*/ 94 h 270"/>
                <a:gd name="T8" fmla="*/ 163 w 180"/>
                <a:gd name="T9" fmla="*/ 270 h 270"/>
                <a:gd name="T10" fmla="*/ 180 w 180"/>
                <a:gd name="T11" fmla="*/ 259 h 270"/>
                <a:gd name="T12" fmla="*/ 60 w 180"/>
                <a:gd name="T13" fmla="*/ 89 h 270"/>
                <a:gd name="T14" fmla="*/ 20 w 180"/>
                <a:gd name="T15" fmla="*/ 50 h 270"/>
                <a:gd name="T16" fmla="*/ 37 w 180"/>
                <a:gd name="T17" fmla="*/ 39 h 270"/>
                <a:gd name="T18" fmla="*/ 0 w 180"/>
                <a:gd name="T19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270">
                  <a:moveTo>
                    <a:pt x="0" y="0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15" y="38"/>
                    <a:pt x="15" y="54"/>
                    <a:pt x="15" y="54"/>
                  </a:cubicBezTo>
                  <a:cubicBezTo>
                    <a:pt x="7" y="90"/>
                    <a:pt x="55" y="94"/>
                    <a:pt x="55" y="94"/>
                  </a:cubicBezTo>
                  <a:cubicBezTo>
                    <a:pt x="67" y="130"/>
                    <a:pt x="163" y="270"/>
                    <a:pt x="163" y="270"/>
                  </a:cubicBezTo>
                  <a:cubicBezTo>
                    <a:pt x="180" y="259"/>
                    <a:pt x="180" y="259"/>
                    <a:pt x="180" y="259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0" y="89"/>
                    <a:pt x="13" y="76"/>
                    <a:pt x="20" y="50"/>
                  </a:cubicBezTo>
                  <a:cubicBezTo>
                    <a:pt x="20" y="50"/>
                    <a:pt x="23" y="40"/>
                    <a:pt x="37" y="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B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87D291D0-DD01-963C-C12C-7D35A30375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83625" y="2738438"/>
              <a:ext cx="271462" cy="280987"/>
            </a:xfrm>
            <a:custGeom>
              <a:avLst/>
              <a:gdLst>
                <a:gd name="T0" fmla="*/ 32 w 100"/>
                <a:gd name="T1" fmla="*/ 16 h 104"/>
                <a:gd name="T2" fmla="*/ 32 w 100"/>
                <a:gd name="T3" fmla="*/ 56 h 104"/>
                <a:gd name="T4" fmla="*/ 8 w 100"/>
                <a:gd name="T5" fmla="*/ 64 h 104"/>
                <a:gd name="T6" fmla="*/ 0 w 100"/>
                <a:gd name="T7" fmla="*/ 80 h 104"/>
                <a:gd name="T8" fmla="*/ 40 w 100"/>
                <a:gd name="T9" fmla="*/ 96 h 104"/>
                <a:gd name="T10" fmla="*/ 96 w 100"/>
                <a:gd name="T11" fmla="*/ 104 h 104"/>
                <a:gd name="T12" fmla="*/ 100 w 100"/>
                <a:gd name="T13" fmla="*/ 68 h 104"/>
                <a:gd name="T14" fmla="*/ 80 w 100"/>
                <a:gd name="T15" fmla="*/ 60 h 104"/>
                <a:gd name="T16" fmla="*/ 84 w 100"/>
                <a:gd name="T17" fmla="*/ 0 h 104"/>
                <a:gd name="T18" fmla="*/ 32 w 100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4">
                  <a:moveTo>
                    <a:pt x="32" y="16"/>
                  </a:moveTo>
                  <a:cubicBezTo>
                    <a:pt x="32" y="56"/>
                    <a:pt x="32" y="56"/>
                    <a:pt x="32" y="5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36" y="92"/>
                    <a:pt x="40" y="96"/>
                  </a:cubicBezTo>
                  <a:cubicBezTo>
                    <a:pt x="44" y="100"/>
                    <a:pt x="96" y="104"/>
                    <a:pt x="96" y="104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32" y="16"/>
                  </a:lnTo>
                  <a:close/>
                </a:path>
              </a:pathLst>
            </a:custGeom>
            <a:solidFill>
              <a:srgbClr val="F9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E88785BD-C39A-1644-CF7E-67CF003A9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7588" y="2270125"/>
              <a:ext cx="458787" cy="369887"/>
            </a:xfrm>
            <a:custGeom>
              <a:avLst/>
              <a:gdLst>
                <a:gd name="T0" fmla="*/ 33 w 169"/>
                <a:gd name="T1" fmla="*/ 99 h 136"/>
                <a:gd name="T2" fmla="*/ 32 w 169"/>
                <a:gd name="T3" fmla="*/ 100 h 136"/>
                <a:gd name="T4" fmla="*/ 25 w 169"/>
                <a:gd name="T5" fmla="*/ 40 h 136"/>
                <a:gd name="T6" fmla="*/ 49 w 169"/>
                <a:gd name="T7" fmla="*/ 0 h 136"/>
                <a:gd name="T8" fmla="*/ 77 w 169"/>
                <a:gd name="T9" fmla="*/ 32 h 136"/>
                <a:gd name="T10" fmla="*/ 145 w 169"/>
                <a:gd name="T11" fmla="*/ 100 h 136"/>
                <a:gd name="T12" fmla="*/ 133 w 169"/>
                <a:gd name="T13" fmla="*/ 136 h 136"/>
                <a:gd name="T14" fmla="*/ 109 w 169"/>
                <a:gd name="T15" fmla="*/ 136 h 136"/>
                <a:gd name="T16" fmla="*/ 116 w 169"/>
                <a:gd name="T17" fmla="*/ 105 h 136"/>
                <a:gd name="T18" fmla="*/ 99 w 169"/>
                <a:gd name="T19" fmla="*/ 81 h 136"/>
                <a:gd name="T20" fmla="*/ 60 w 169"/>
                <a:gd name="T21" fmla="*/ 77 h 136"/>
                <a:gd name="T22" fmla="*/ 38 w 169"/>
                <a:gd name="T23" fmla="*/ 89 h 136"/>
                <a:gd name="T24" fmla="*/ 33 w 169"/>
                <a:gd name="T25" fmla="*/ 9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36">
                  <a:moveTo>
                    <a:pt x="33" y="99"/>
                  </a:moveTo>
                  <a:cubicBezTo>
                    <a:pt x="33" y="99"/>
                    <a:pt x="33" y="100"/>
                    <a:pt x="32" y="100"/>
                  </a:cubicBezTo>
                  <a:cubicBezTo>
                    <a:pt x="27" y="98"/>
                    <a:pt x="0" y="87"/>
                    <a:pt x="25" y="4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1" y="24"/>
                    <a:pt x="77" y="32"/>
                  </a:cubicBezTo>
                  <a:cubicBezTo>
                    <a:pt x="77" y="32"/>
                    <a:pt x="169" y="48"/>
                    <a:pt x="145" y="100"/>
                  </a:cubicBezTo>
                  <a:cubicBezTo>
                    <a:pt x="133" y="136"/>
                    <a:pt x="133" y="136"/>
                    <a:pt x="133" y="136"/>
                  </a:cubicBezTo>
                  <a:cubicBezTo>
                    <a:pt x="133" y="136"/>
                    <a:pt x="117" y="124"/>
                    <a:pt x="109" y="136"/>
                  </a:cubicBezTo>
                  <a:cubicBezTo>
                    <a:pt x="116" y="105"/>
                    <a:pt x="116" y="105"/>
                    <a:pt x="116" y="105"/>
                  </a:cubicBezTo>
                  <a:cubicBezTo>
                    <a:pt x="119" y="94"/>
                    <a:pt x="111" y="83"/>
                    <a:pt x="99" y="81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51" y="76"/>
                    <a:pt x="42" y="81"/>
                    <a:pt x="38" y="89"/>
                  </a:cubicBezTo>
                  <a:lnTo>
                    <a:pt x="33" y="99"/>
                  </a:lnTo>
                  <a:close/>
                </a:path>
              </a:pathLst>
            </a:custGeom>
            <a:solidFill>
              <a:srgbClr val="0F1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9D1379AB-BD9E-EA14-13E8-7D1583A1C3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5688" y="2444750"/>
              <a:ext cx="358775" cy="358775"/>
            </a:xfrm>
            <a:custGeom>
              <a:avLst/>
              <a:gdLst>
                <a:gd name="T0" fmla="*/ 23 w 132"/>
                <a:gd name="T1" fmla="*/ 20 h 132"/>
                <a:gd name="T2" fmla="*/ 5 w 132"/>
                <a:gd name="T3" fmla="*/ 117 h 132"/>
                <a:gd name="T4" fmla="*/ 17 w 132"/>
                <a:gd name="T5" fmla="*/ 129 h 132"/>
                <a:gd name="T6" fmla="*/ 95 w 132"/>
                <a:gd name="T7" fmla="*/ 104 h 132"/>
                <a:gd name="T8" fmla="*/ 123 w 132"/>
                <a:gd name="T9" fmla="*/ 68 h 132"/>
                <a:gd name="T10" fmla="*/ 108 w 132"/>
                <a:gd name="T11" fmla="*/ 56 h 132"/>
                <a:gd name="T12" fmla="*/ 99 w 132"/>
                <a:gd name="T13" fmla="*/ 60 h 132"/>
                <a:gd name="T14" fmla="*/ 103 w 132"/>
                <a:gd name="T15" fmla="*/ 36 h 132"/>
                <a:gd name="T16" fmla="*/ 63 w 132"/>
                <a:gd name="T17" fmla="*/ 8 h 132"/>
                <a:gd name="T18" fmla="*/ 23 w 132"/>
                <a:gd name="T19" fmla="*/ 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23" y="20"/>
                  </a:moveTo>
                  <a:cubicBezTo>
                    <a:pt x="23" y="20"/>
                    <a:pt x="0" y="80"/>
                    <a:pt x="5" y="117"/>
                  </a:cubicBezTo>
                  <a:cubicBezTo>
                    <a:pt x="6" y="124"/>
                    <a:pt x="11" y="128"/>
                    <a:pt x="17" y="129"/>
                  </a:cubicBezTo>
                  <a:cubicBezTo>
                    <a:pt x="39" y="131"/>
                    <a:pt x="89" y="132"/>
                    <a:pt x="95" y="104"/>
                  </a:cubicBezTo>
                  <a:cubicBezTo>
                    <a:pt x="95" y="104"/>
                    <a:pt x="132" y="97"/>
                    <a:pt x="123" y="68"/>
                  </a:cubicBezTo>
                  <a:cubicBezTo>
                    <a:pt x="120" y="61"/>
                    <a:pt x="115" y="56"/>
                    <a:pt x="108" y="56"/>
                  </a:cubicBezTo>
                  <a:cubicBezTo>
                    <a:pt x="105" y="56"/>
                    <a:pt x="102" y="57"/>
                    <a:pt x="99" y="60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11" y="12"/>
                    <a:pt x="63" y="8"/>
                  </a:cubicBezTo>
                  <a:cubicBezTo>
                    <a:pt x="63" y="8"/>
                    <a:pt x="31" y="0"/>
                    <a:pt x="23" y="20"/>
                  </a:cubicBezTo>
                  <a:close/>
                </a:path>
              </a:pathLst>
            </a:custGeom>
            <a:solidFill>
              <a:srgbClr val="F9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BBF685C6-27AB-02B6-50A3-66008BBF77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0700" y="2682875"/>
              <a:ext cx="1314450" cy="1325562"/>
            </a:xfrm>
            <a:custGeom>
              <a:avLst/>
              <a:gdLst>
                <a:gd name="T0" fmla="*/ 228 w 484"/>
                <a:gd name="T1" fmla="*/ 76 h 488"/>
                <a:gd name="T2" fmla="*/ 99 w 484"/>
                <a:gd name="T3" fmla="*/ 6 h 488"/>
                <a:gd name="T4" fmla="*/ 76 w 484"/>
                <a:gd name="T5" fmla="*/ 6 h 488"/>
                <a:gd name="T6" fmla="*/ 4 w 484"/>
                <a:gd name="T7" fmla="*/ 68 h 488"/>
                <a:gd name="T8" fmla="*/ 12 w 484"/>
                <a:gd name="T9" fmla="*/ 88 h 488"/>
                <a:gd name="T10" fmla="*/ 136 w 484"/>
                <a:gd name="T11" fmla="*/ 184 h 488"/>
                <a:gd name="T12" fmla="*/ 124 w 484"/>
                <a:gd name="T13" fmla="*/ 436 h 488"/>
                <a:gd name="T14" fmla="*/ 144 w 484"/>
                <a:gd name="T15" fmla="*/ 460 h 488"/>
                <a:gd name="T16" fmla="*/ 392 w 484"/>
                <a:gd name="T17" fmla="*/ 444 h 488"/>
                <a:gd name="T18" fmla="*/ 396 w 484"/>
                <a:gd name="T19" fmla="*/ 424 h 488"/>
                <a:gd name="T20" fmla="*/ 372 w 484"/>
                <a:gd name="T21" fmla="*/ 276 h 488"/>
                <a:gd name="T22" fmla="*/ 404 w 484"/>
                <a:gd name="T23" fmla="*/ 308 h 488"/>
                <a:gd name="T24" fmla="*/ 428 w 484"/>
                <a:gd name="T25" fmla="*/ 312 h 488"/>
                <a:gd name="T26" fmla="*/ 480 w 484"/>
                <a:gd name="T27" fmla="*/ 236 h 488"/>
                <a:gd name="T28" fmla="*/ 472 w 484"/>
                <a:gd name="T29" fmla="*/ 212 h 488"/>
                <a:gd name="T30" fmla="*/ 408 w 484"/>
                <a:gd name="T31" fmla="*/ 136 h 488"/>
                <a:gd name="T32" fmla="*/ 352 w 484"/>
                <a:gd name="T33" fmla="*/ 100 h 488"/>
                <a:gd name="T34" fmla="*/ 298 w 484"/>
                <a:gd name="T35" fmla="*/ 87 h 488"/>
                <a:gd name="T36" fmla="*/ 252 w 484"/>
                <a:gd name="T37" fmla="*/ 116 h 488"/>
                <a:gd name="T38" fmla="*/ 228 w 484"/>
                <a:gd name="T39" fmla="*/ 7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4" h="488">
                  <a:moveTo>
                    <a:pt x="228" y="76"/>
                  </a:moveTo>
                  <a:cubicBezTo>
                    <a:pt x="228" y="76"/>
                    <a:pt x="151" y="48"/>
                    <a:pt x="99" y="6"/>
                  </a:cubicBezTo>
                  <a:cubicBezTo>
                    <a:pt x="93" y="0"/>
                    <a:pt x="83" y="0"/>
                    <a:pt x="76" y="6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0" y="76"/>
                    <a:pt x="12" y="88"/>
                  </a:cubicBezTo>
                  <a:cubicBezTo>
                    <a:pt x="12" y="88"/>
                    <a:pt x="96" y="168"/>
                    <a:pt x="136" y="184"/>
                  </a:cubicBezTo>
                  <a:cubicBezTo>
                    <a:pt x="124" y="436"/>
                    <a:pt x="124" y="436"/>
                    <a:pt x="124" y="436"/>
                  </a:cubicBezTo>
                  <a:cubicBezTo>
                    <a:pt x="124" y="436"/>
                    <a:pt x="116" y="456"/>
                    <a:pt x="144" y="460"/>
                  </a:cubicBezTo>
                  <a:cubicBezTo>
                    <a:pt x="144" y="460"/>
                    <a:pt x="304" y="488"/>
                    <a:pt x="392" y="444"/>
                  </a:cubicBezTo>
                  <a:cubicBezTo>
                    <a:pt x="392" y="444"/>
                    <a:pt x="400" y="440"/>
                    <a:pt x="396" y="424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404" y="308"/>
                    <a:pt x="404" y="308"/>
                    <a:pt x="404" y="308"/>
                  </a:cubicBezTo>
                  <a:cubicBezTo>
                    <a:pt x="404" y="308"/>
                    <a:pt x="412" y="324"/>
                    <a:pt x="428" y="312"/>
                  </a:cubicBezTo>
                  <a:cubicBezTo>
                    <a:pt x="480" y="236"/>
                    <a:pt x="480" y="236"/>
                    <a:pt x="480" y="236"/>
                  </a:cubicBezTo>
                  <a:cubicBezTo>
                    <a:pt x="480" y="236"/>
                    <a:pt x="484" y="228"/>
                    <a:pt x="472" y="212"/>
                  </a:cubicBezTo>
                  <a:cubicBezTo>
                    <a:pt x="408" y="136"/>
                    <a:pt x="408" y="136"/>
                    <a:pt x="408" y="136"/>
                  </a:cubicBezTo>
                  <a:cubicBezTo>
                    <a:pt x="408" y="136"/>
                    <a:pt x="396" y="108"/>
                    <a:pt x="352" y="100"/>
                  </a:cubicBezTo>
                  <a:cubicBezTo>
                    <a:pt x="308" y="92"/>
                    <a:pt x="298" y="87"/>
                    <a:pt x="298" y="87"/>
                  </a:cubicBezTo>
                  <a:cubicBezTo>
                    <a:pt x="298" y="87"/>
                    <a:pt x="292" y="124"/>
                    <a:pt x="252" y="116"/>
                  </a:cubicBezTo>
                  <a:cubicBezTo>
                    <a:pt x="252" y="116"/>
                    <a:pt x="200" y="104"/>
                    <a:pt x="228" y="76"/>
                  </a:cubicBezTo>
                  <a:close/>
                </a:path>
              </a:pathLst>
            </a:custGeom>
            <a:solidFill>
              <a:srgbClr val="C6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B163AD5-8136-E023-BC03-6A851D13BE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3363" y="3405188"/>
              <a:ext cx="188912" cy="506412"/>
            </a:xfrm>
            <a:custGeom>
              <a:avLst/>
              <a:gdLst>
                <a:gd name="T0" fmla="*/ 0 w 69"/>
                <a:gd name="T1" fmla="*/ 0 h 186"/>
                <a:gd name="T2" fmla="*/ 10 w 69"/>
                <a:gd name="T3" fmla="*/ 186 h 186"/>
                <a:gd name="T4" fmla="*/ 30 w 69"/>
                <a:gd name="T5" fmla="*/ 178 h 186"/>
                <a:gd name="T6" fmla="*/ 34 w 69"/>
                <a:gd name="T7" fmla="*/ 158 h 186"/>
                <a:gd name="T8" fmla="*/ 10 w 69"/>
                <a:gd name="T9" fmla="*/ 10 h 186"/>
                <a:gd name="T10" fmla="*/ 42 w 69"/>
                <a:gd name="T11" fmla="*/ 42 h 186"/>
                <a:gd name="T12" fmla="*/ 66 w 69"/>
                <a:gd name="T13" fmla="*/ 46 h 186"/>
                <a:gd name="T14" fmla="*/ 69 w 69"/>
                <a:gd name="T15" fmla="*/ 41 h 186"/>
                <a:gd name="T16" fmla="*/ 0 w 69"/>
                <a:gd name="T1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86">
                  <a:moveTo>
                    <a:pt x="0" y="0"/>
                  </a:moveTo>
                  <a:cubicBezTo>
                    <a:pt x="10" y="186"/>
                    <a:pt x="10" y="186"/>
                    <a:pt x="10" y="186"/>
                  </a:cubicBezTo>
                  <a:cubicBezTo>
                    <a:pt x="17" y="184"/>
                    <a:pt x="24" y="181"/>
                    <a:pt x="30" y="178"/>
                  </a:cubicBezTo>
                  <a:cubicBezTo>
                    <a:pt x="30" y="178"/>
                    <a:pt x="38" y="174"/>
                    <a:pt x="34" y="15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50" y="58"/>
                    <a:pt x="66" y="46"/>
                  </a:cubicBezTo>
                  <a:cubicBezTo>
                    <a:pt x="69" y="41"/>
                    <a:pt x="69" y="41"/>
                    <a:pt x="69" y="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E2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0B96F9A-AEE8-A6A0-A877-D32972170C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1713" y="4156075"/>
              <a:ext cx="230187" cy="1349375"/>
            </a:xfrm>
            <a:custGeom>
              <a:avLst/>
              <a:gdLst>
                <a:gd name="T0" fmla="*/ 145 w 145"/>
                <a:gd name="T1" fmla="*/ 0 h 850"/>
                <a:gd name="T2" fmla="*/ 111 w 145"/>
                <a:gd name="T3" fmla="*/ 25 h 850"/>
                <a:gd name="T4" fmla="*/ 0 w 145"/>
                <a:gd name="T5" fmla="*/ 850 h 850"/>
                <a:gd name="T6" fmla="*/ 45 w 145"/>
                <a:gd name="T7" fmla="*/ 843 h 850"/>
                <a:gd name="T8" fmla="*/ 145 w 145"/>
                <a:gd name="T9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0">
                  <a:moveTo>
                    <a:pt x="145" y="0"/>
                  </a:moveTo>
                  <a:lnTo>
                    <a:pt x="111" y="25"/>
                  </a:lnTo>
                  <a:lnTo>
                    <a:pt x="0" y="850"/>
                  </a:lnTo>
                  <a:lnTo>
                    <a:pt x="45" y="84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E1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5B27089D-7DEF-A779-CB90-20D71B18BF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0700" y="2857500"/>
              <a:ext cx="392112" cy="806450"/>
            </a:xfrm>
            <a:custGeom>
              <a:avLst/>
              <a:gdLst>
                <a:gd name="T0" fmla="*/ 144 w 144"/>
                <a:gd name="T1" fmla="*/ 107 h 297"/>
                <a:gd name="T2" fmla="*/ 9 w 144"/>
                <a:gd name="T3" fmla="*/ 0 h 297"/>
                <a:gd name="T4" fmla="*/ 4 w 144"/>
                <a:gd name="T5" fmla="*/ 4 h 297"/>
                <a:gd name="T6" fmla="*/ 12 w 144"/>
                <a:gd name="T7" fmla="*/ 24 h 297"/>
                <a:gd name="T8" fmla="*/ 136 w 144"/>
                <a:gd name="T9" fmla="*/ 120 h 297"/>
                <a:gd name="T10" fmla="*/ 128 w 144"/>
                <a:gd name="T11" fmla="*/ 297 h 297"/>
                <a:gd name="T12" fmla="*/ 144 w 144"/>
                <a:gd name="T13" fmla="*/ 10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97">
                  <a:moveTo>
                    <a:pt x="144" y="107"/>
                  </a:moveTo>
                  <a:cubicBezTo>
                    <a:pt x="96" y="87"/>
                    <a:pt x="28" y="20"/>
                    <a:pt x="9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0" y="12"/>
                    <a:pt x="12" y="24"/>
                  </a:cubicBezTo>
                  <a:cubicBezTo>
                    <a:pt x="12" y="24"/>
                    <a:pt x="96" y="104"/>
                    <a:pt x="136" y="120"/>
                  </a:cubicBezTo>
                  <a:cubicBezTo>
                    <a:pt x="128" y="297"/>
                    <a:pt x="128" y="297"/>
                    <a:pt x="128" y="297"/>
                  </a:cubicBezTo>
                  <a:lnTo>
                    <a:pt x="144" y="107"/>
                  </a:lnTo>
                  <a:close/>
                </a:path>
              </a:pathLst>
            </a:custGeom>
            <a:solidFill>
              <a:srgbClr val="A6E2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17EB4893-4B83-728A-4D7F-03DD7355B8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5688" y="3063875"/>
              <a:ext cx="185737" cy="477837"/>
            </a:xfrm>
            <a:custGeom>
              <a:avLst/>
              <a:gdLst>
                <a:gd name="T0" fmla="*/ 0 w 68"/>
                <a:gd name="T1" fmla="*/ 0 h 176"/>
                <a:gd name="T2" fmla="*/ 68 w 68"/>
                <a:gd name="T3" fmla="*/ 176 h 176"/>
                <a:gd name="T4" fmla="*/ 0 w 68"/>
                <a:gd name="T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76">
                  <a:moveTo>
                    <a:pt x="0" y="0"/>
                  </a:moveTo>
                  <a:cubicBezTo>
                    <a:pt x="0" y="0"/>
                    <a:pt x="23" y="122"/>
                    <a:pt x="68" y="176"/>
                  </a:cubicBezTo>
                  <a:cubicBezTo>
                    <a:pt x="68" y="176"/>
                    <a:pt x="10" y="131"/>
                    <a:pt x="0" y="0"/>
                  </a:cubicBezTo>
                  <a:close/>
                </a:path>
              </a:pathLst>
            </a:custGeom>
            <a:solidFill>
              <a:srgbClr val="A6E2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4AC50D25-9B43-6F2A-97D5-A2B3384512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45513" y="5548313"/>
              <a:ext cx="106362" cy="182562"/>
            </a:xfrm>
            <a:custGeom>
              <a:avLst/>
              <a:gdLst>
                <a:gd name="T0" fmla="*/ 39 w 39"/>
                <a:gd name="T1" fmla="*/ 0 h 67"/>
                <a:gd name="T2" fmla="*/ 0 w 39"/>
                <a:gd name="T3" fmla="*/ 3 h 67"/>
                <a:gd name="T4" fmla="*/ 28 w 39"/>
                <a:gd name="T5" fmla="*/ 12 h 67"/>
                <a:gd name="T6" fmla="*/ 28 w 39"/>
                <a:gd name="T7" fmla="*/ 67 h 67"/>
                <a:gd name="T8" fmla="*/ 36 w 39"/>
                <a:gd name="T9" fmla="*/ 63 h 67"/>
                <a:gd name="T10" fmla="*/ 39 w 39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67">
                  <a:moveTo>
                    <a:pt x="39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49"/>
                    <a:pt x="28" y="67"/>
                  </a:cubicBezTo>
                  <a:cubicBezTo>
                    <a:pt x="30" y="66"/>
                    <a:pt x="33" y="65"/>
                    <a:pt x="36" y="63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EFB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AA1DE5E5-7C36-8D80-AF38-0D2A1F8B71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39150" y="5472113"/>
              <a:ext cx="277812" cy="95250"/>
            </a:xfrm>
            <a:custGeom>
              <a:avLst/>
              <a:gdLst>
                <a:gd name="T0" fmla="*/ 0 w 102"/>
                <a:gd name="T1" fmla="*/ 10 h 35"/>
                <a:gd name="T2" fmla="*/ 0 w 102"/>
                <a:gd name="T3" fmla="*/ 32 h 35"/>
                <a:gd name="T4" fmla="*/ 2 w 102"/>
                <a:gd name="T5" fmla="*/ 35 h 35"/>
                <a:gd name="T6" fmla="*/ 97 w 102"/>
                <a:gd name="T7" fmla="*/ 33 h 35"/>
                <a:gd name="T8" fmla="*/ 99 w 102"/>
                <a:gd name="T9" fmla="*/ 30 h 35"/>
                <a:gd name="T10" fmla="*/ 102 w 102"/>
                <a:gd name="T11" fmla="*/ 3 h 35"/>
                <a:gd name="T12" fmla="*/ 99 w 102"/>
                <a:gd name="T13" fmla="*/ 0 h 35"/>
                <a:gd name="T14" fmla="*/ 2 w 102"/>
                <a:gd name="T15" fmla="*/ 8 h 35"/>
                <a:gd name="T16" fmla="*/ 0 w 102"/>
                <a:gd name="T17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35">
                  <a:moveTo>
                    <a:pt x="0" y="1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5"/>
                    <a:pt x="2" y="35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8" y="33"/>
                    <a:pt x="99" y="31"/>
                    <a:pt x="99" y="3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2" y="2"/>
                    <a:pt x="101" y="0"/>
                    <a:pt x="99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395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D550DADE-6DED-39AD-A714-AD426E01F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13713" y="5681663"/>
              <a:ext cx="598487" cy="201612"/>
            </a:xfrm>
            <a:custGeom>
              <a:avLst/>
              <a:gdLst>
                <a:gd name="T0" fmla="*/ 142 w 220"/>
                <a:gd name="T1" fmla="*/ 0 h 74"/>
                <a:gd name="T2" fmla="*/ 4 w 220"/>
                <a:gd name="T3" fmla="*/ 52 h 74"/>
                <a:gd name="T4" fmla="*/ 0 w 220"/>
                <a:gd name="T5" fmla="*/ 60 h 74"/>
                <a:gd name="T6" fmla="*/ 0 w 220"/>
                <a:gd name="T7" fmla="*/ 71 h 74"/>
                <a:gd name="T8" fmla="*/ 3 w 220"/>
                <a:gd name="T9" fmla="*/ 74 h 74"/>
                <a:gd name="T10" fmla="*/ 214 w 220"/>
                <a:gd name="T11" fmla="*/ 74 h 74"/>
                <a:gd name="T12" fmla="*/ 217 w 220"/>
                <a:gd name="T13" fmla="*/ 72 h 74"/>
                <a:gd name="T14" fmla="*/ 219 w 220"/>
                <a:gd name="T15" fmla="*/ 51 h 74"/>
                <a:gd name="T16" fmla="*/ 212 w 220"/>
                <a:gd name="T17" fmla="*/ 18 h 74"/>
                <a:gd name="T18" fmla="*/ 206 w 220"/>
                <a:gd name="T19" fmla="*/ 10 h 74"/>
                <a:gd name="T20" fmla="*/ 194 w 220"/>
                <a:gd name="T21" fmla="*/ 6 h 74"/>
                <a:gd name="T22" fmla="*/ 170 w 220"/>
                <a:gd name="T23" fmla="*/ 17 h 74"/>
                <a:gd name="T24" fmla="*/ 142 w 220"/>
                <a:gd name="T2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" h="74">
                  <a:moveTo>
                    <a:pt x="142" y="0"/>
                  </a:moveTo>
                  <a:cubicBezTo>
                    <a:pt x="142" y="0"/>
                    <a:pt x="44" y="22"/>
                    <a:pt x="4" y="52"/>
                  </a:cubicBezTo>
                  <a:cubicBezTo>
                    <a:pt x="1" y="54"/>
                    <a:pt x="0" y="57"/>
                    <a:pt x="0" y="6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1" y="74"/>
                    <a:pt x="3" y="74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4"/>
                    <a:pt x="217" y="73"/>
                    <a:pt x="217" y="72"/>
                  </a:cubicBezTo>
                  <a:cubicBezTo>
                    <a:pt x="218" y="67"/>
                    <a:pt x="220" y="57"/>
                    <a:pt x="219" y="51"/>
                  </a:cubicBezTo>
                  <a:cubicBezTo>
                    <a:pt x="212" y="18"/>
                    <a:pt x="212" y="18"/>
                    <a:pt x="212" y="18"/>
                  </a:cubicBezTo>
                  <a:cubicBezTo>
                    <a:pt x="212" y="14"/>
                    <a:pt x="209" y="11"/>
                    <a:pt x="206" y="10"/>
                  </a:cubicBezTo>
                  <a:cubicBezTo>
                    <a:pt x="194" y="6"/>
                    <a:pt x="194" y="6"/>
                    <a:pt x="194" y="6"/>
                  </a:cubicBezTo>
                  <a:cubicBezTo>
                    <a:pt x="194" y="6"/>
                    <a:pt x="191" y="14"/>
                    <a:pt x="170" y="17"/>
                  </a:cubicBezTo>
                  <a:cubicBezTo>
                    <a:pt x="170" y="17"/>
                    <a:pt x="142" y="20"/>
                    <a:pt x="142" y="0"/>
                  </a:cubicBezTo>
                  <a:close/>
                </a:path>
              </a:pathLst>
            </a:custGeom>
            <a:solidFill>
              <a:srgbClr val="FFCD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3B3E1A8-3F83-0E82-9358-A8E992AF3F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90050" y="5526088"/>
              <a:ext cx="106362" cy="198437"/>
            </a:xfrm>
            <a:custGeom>
              <a:avLst/>
              <a:gdLst>
                <a:gd name="T0" fmla="*/ 0 w 39"/>
                <a:gd name="T1" fmla="*/ 5 h 73"/>
                <a:gd name="T2" fmla="*/ 4 w 39"/>
                <a:gd name="T3" fmla="*/ 71 h 73"/>
                <a:gd name="T4" fmla="*/ 7 w 39"/>
                <a:gd name="T5" fmla="*/ 73 h 73"/>
                <a:gd name="T6" fmla="*/ 13 w 39"/>
                <a:gd name="T7" fmla="*/ 11 h 73"/>
                <a:gd name="T8" fmla="*/ 39 w 39"/>
                <a:gd name="T9" fmla="*/ 0 h 73"/>
                <a:gd name="T10" fmla="*/ 0 w 39"/>
                <a:gd name="T11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73">
                  <a:moveTo>
                    <a:pt x="0" y="5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5" y="72"/>
                    <a:pt x="6" y="73"/>
                    <a:pt x="7" y="73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39" y="0"/>
                    <a:pt x="39" y="0"/>
                    <a:pt x="39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EFB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3C402F59-5AB3-C99A-53D2-6C91AC642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29725" y="5681663"/>
              <a:ext cx="600075" cy="203200"/>
            </a:xfrm>
            <a:custGeom>
              <a:avLst/>
              <a:gdLst>
                <a:gd name="T0" fmla="*/ 78 w 221"/>
                <a:gd name="T1" fmla="*/ 0 h 75"/>
                <a:gd name="T2" fmla="*/ 217 w 221"/>
                <a:gd name="T3" fmla="*/ 52 h 75"/>
                <a:gd name="T4" fmla="*/ 221 w 221"/>
                <a:gd name="T5" fmla="*/ 60 h 75"/>
                <a:gd name="T6" fmla="*/ 221 w 221"/>
                <a:gd name="T7" fmla="*/ 71 h 75"/>
                <a:gd name="T8" fmla="*/ 217 w 221"/>
                <a:gd name="T9" fmla="*/ 75 h 75"/>
                <a:gd name="T10" fmla="*/ 6 w 221"/>
                <a:gd name="T11" fmla="*/ 75 h 75"/>
                <a:gd name="T12" fmla="*/ 3 w 221"/>
                <a:gd name="T13" fmla="*/ 72 h 75"/>
                <a:gd name="T14" fmla="*/ 2 w 221"/>
                <a:gd name="T15" fmla="*/ 52 h 75"/>
                <a:gd name="T16" fmla="*/ 8 w 221"/>
                <a:gd name="T17" fmla="*/ 18 h 75"/>
                <a:gd name="T18" fmla="*/ 14 w 221"/>
                <a:gd name="T19" fmla="*/ 10 h 75"/>
                <a:gd name="T20" fmla="*/ 26 w 221"/>
                <a:gd name="T21" fmla="*/ 6 h 75"/>
                <a:gd name="T22" fmla="*/ 50 w 221"/>
                <a:gd name="T23" fmla="*/ 17 h 75"/>
                <a:gd name="T24" fmla="*/ 78 w 221"/>
                <a:gd name="T2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" h="75">
                  <a:moveTo>
                    <a:pt x="78" y="0"/>
                  </a:moveTo>
                  <a:cubicBezTo>
                    <a:pt x="78" y="0"/>
                    <a:pt x="177" y="22"/>
                    <a:pt x="217" y="52"/>
                  </a:cubicBezTo>
                  <a:cubicBezTo>
                    <a:pt x="219" y="54"/>
                    <a:pt x="221" y="57"/>
                    <a:pt x="221" y="60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21" y="73"/>
                    <a:pt x="219" y="75"/>
                    <a:pt x="217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5" y="75"/>
                    <a:pt x="3" y="74"/>
                    <a:pt x="3" y="72"/>
                  </a:cubicBezTo>
                  <a:cubicBezTo>
                    <a:pt x="2" y="68"/>
                    <a:pt x="0" y="58"/>
                    <a:pt x="2" y="5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4"/>
                    <a:pt x="11" y="11"/>
                    <a:pt x="14" y="1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9" y="14"/>
                    <a:pt x="50" y="17"/>
                  </a:cubicBezTo>
                  <a:cubicBezTo>
                    <a:pt x="50" y="17"/>
                    <a:pt x="78" y="21"/>
                    <a:pt x="78" y="0"/>
                  </a:cubicBezTo>
                  <a:close/>
                </a:path>
              </a:pathLst>
            </a:custGeom>
            <a:solidFill>
              <a:srgbClr val="FFCD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2DE3A022-8312-F605-8EDF-E0A1B731F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05913" y="5448300"/>
              <a:ext cx="279400" cy="92075"/>
            </a:xfrm>
            <a:custGeom>
              <a:avLst/>
              <a:gdLst>
                <a:gd name="T0" fmla="*/ 0 w 103"/>
                <a:gd name="T1" fmla="*/ 10 h 34"/>
                <a:gd name="T2" fmla="*/ 0 w 103"/>
                <a:gd name="T3" fmla="*/ 31 h 34"/>
                <a:gd name="T4" fmla="*/ 3 w 103"/>
                <a:gd name="T5" fmla="*/ 34 h 34"/>
                <a:gd name="T6" fmla="*/ 98 w 103"/>
                <a:gd name="T7" fmla="*/ 32 h 34"/>
                <a:gd name="T8" fmla="*/ 100 w 103"/>
                <a:gd name="T9" fmla="*/ 30 h 34"/>
                <a:gd name="T10" fmla="*/ 103 w 103"/>
                <a:gd name="T11" fmla="*/ 3 h 34"/>
                <a:gd name="T12" fmla="*/ 100 w 103"/>
                <a:gd name="T13" fmla="*/ 0 h 34"/>
                <a:gd name="T14" fmla="*/ 3 w 103"/>
                <a:gd name="T15" fmla="*/ 7 h 34"/>
                <a:gd name="T16" fmla="*/ 0 w 103"/>
                <a:gd name="T17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34">
                  <a:moveTo>
                    <a:pt x="0" y="1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4"/>
                    <a:pt x="3" y="34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2"/>
                    <a:pt x="100" y="31"/>
                    <a:pt x="100" y="30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1"/>
                    <a:pt x="102" y="0"/>
                    <a:pt x="100" y="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395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77462C82-099B-56FC-A8AD-D9944BF34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6263" y="5697538"/>
              <a:ext cx="234950" cy="92075"/>
            </a:xfrm>
            <a:custGeom>
              <a:avLst/>
              <a:gdLst>
                <a:gd name="T0" fmla="*/ 14 w 87"/>
                <a:gd name="T1" fmla="*/ 34 h 34"/>
                <a:gd name="T2" fmla="*/ 10 w 87"/>
                <a:gd name="T3" fmla="*/ 34 h 34"/>
                <a:gd name="T4" fmla="*/ 1 w 87"/>
                <a:gd name="T5" fmla="*/ 32 h 34"/>
                <a:gd name="T6" fmla="*/ 0 w 87"/>
                <a:gd name="T7" fmla="*/ 31 h 34"/>
                <a:gd name="T8" fmla="*/ 1 w 87"/>
                <a:gd name="T9" fmla="*/ 30 h 34"/>
                <a:gd name="T10" fmla="*/ 10 w 87"/>
                <a:gd name="T11" fmla="*/ 32 h 34"/>
                <a:gd name="T12" fmla="*/ 21 w 87"/>
                <a:gd name="T13" fmla="*/ 31 h 34"/>
                <a:gd name="T14" fmla="*/ 80 w 87"/>
                <a:gd name="T15" fmla="*/ 13 h 34"/>
                <a:gd name="T16" fmla="*/ 83 w 87"/>
                <a:gd name="T17" fmla="*/ 10 h 34"/>
                <a:gd name="T18" fmla="*/ 85 w 87"/>
                <a:gd name="T19" fmla="*/ 1 h 34"/>
                <a:gd name="T20" fmla="*/ 86 w 87"/>
                <a:gd name="T21" fmla="*/ 0 h 34"/>
                <a:gd name="T22" fmla="*/ 87 w 87"/>
                <a:gd name="T23" fmla="*/ 1 h 34"/>
                <a:gd name="T24" fmla="*/ 85 w 87"/>
                <a:gd name="T25" fmla="*/ 11 h 34"/>
                <a:gd name="T26" fmla="*/ 81 w 87"/>
                <a:gd name="T27" fmla="*/ 15 h 34"/>
                <a:gd name="T28" fmla="*/ 21 w 87"/>
                <a:gd name="T29" fmla="*/ 33 h 34"/>
                <a:gd name="T30" fmla="*/ 14 w 87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4">
                  <a:moveTo>
                    <a:pt x="14" y="34"/>
                  </a:moveTo>
                  <a:cubicBezTo>
                    <a:pt x="13" y="34"/>
                    <a:pt x="11" y="34"/>
                    <a:pt x="10" y="3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1"/>
                  </a:cubicBezTo>
                  <a:cubicBezTo>
                    <a:pt x="0" y="30"/>
                    <a:pt x="1" y="30"/>
                    <a:pt x="1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3"/>
                    <a:pt x="17" y="32"/>
                    <a:pt x="21" y="31"/>
                  </a:cubicBezTo>
                  <a:cubicBezTo>
                    <a:pt x="26" y="30"/>
                    <a:pt x="69" y="17"/>
                    <a:pt x="80" y="13"/>
                  </a:cubicBezTo>
                  <a:cubicBezTo>
                    <a:pt x="82" y="13"/>
                    <a:pt x="83" y="12"/>
                    <a:pt x="83" y="10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6" y="0"/>
                    <a:pt x="86" y="0"/>
                  </a:cubicBezTo>
                  <a:cubicBezTo>
                    <a:pt x="87" y="0"/>
                    <a:pt x="87" y="1"/>
                    <a:pt x="87" y="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4" y="13"/>
                    <a:pt x="83" y="14"/>
                    <a:pt x="81" y="15"/>
                  </a:cubicBezTo>
                  <a:cubicBezTo>
                    <a:pt x="69" y="19"/>
                    <a:pt x="26" y="32"/>
                    <a:pt x="21" y="33"/>
                  </a:cubicBezTo>
                  <a:cubicBezTo>
                    <a:pt x="19" y="34"/>
                    <a:pt x="17" y="34"/>
                    <a:pt x="14" y="34"/>
                  </a:cubicBezTo>
                  <a:close/>
                </a:path>
              </a:pathLst>
            </a:custGeom>
            <a:solidFill>
              <a:srgbClr val="DEA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A7912334-B621-1ADA-B15A-0443A6D806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6275" y="5799138"/>
              <a:ext cx="409575" cy="85725"/>
            </a:xfrm>
            <a:custGeom>
              <a:avLst/>
              <a:gdLst>
                <a:gd name="T0" fmla="*/ 1 w 151"/>
                <a:gd name="T1" fmla="*/ 32 h 32"/>
                <a:gd name="T2" fmla="*/ 0 w 151"/>
                <a:gd name="T3" fmla="*/ 32 h 32"/>
                <a:gd name="T4" fmla="*/ 0 w 151"/>
                <a:gd name="T5" fmla="*/ 31 h 32"/>
                <a:gd name="T6" fmla="*/ 26 w 151"/>
                <a:gd name="T7" fmla="*/ 15 h 32"/>
                <a:gd name="T8" fmla="*/ 124 w 151"/>
                <a:gd name="T9" fmla="*/ 14 h 32"/>
                <a:gd name="T10" fmla="*/ 142 w 151"/>
                <a:gd name="T11" fmla="*/ 7 h 32"/>
                <a:gd name="T12" fmla="*/ 150 w 151"/>
                <a:gd name="T13" fmla="*/ 0 h 32"/>
                <a:gd name="T14" fmla="*/ 151 w 151"/>
                <a:gd name="T15" fmla="*/ 0 h 32"/>
                <a:gd name="T16" fmla="*/ 151 w 151"/>
                <a:gd name="T17" fmla="*/ 2 h 32"/>
                <a:gd name="T18" fmla="*/ 144 w 151"/>
                <a:gd name="T19" fmla="*/ 8 h 32"/>
                <a:gd name="T20" fmla="*/ 124 w 151"/>
                <a:gd name="T21" fmla="*/ 16 h 32"/>
                <a:gd name="T22" fmla="*/ 26 w 151"/>
                <a:gd name="T23" fmla="*/ 17 h 32"/>
                <a:gd name="T24" fmla="*/ 2 w 151"/>
                <a:gd name="T25" fmla="*/ 32 h 32"/>
                <a:gd name="T26" fmla="*/ 1 w 151"/>
                <a:gd name="T2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32">
                  <a:moveTo>
                    <a:pt x="1" y="32"/>
                  </a:moveTo>
                  <a:cubicBezTo>
                    <a:pt x="1" y="32"/>
                    <a:pt x="1" y="32"/>
                    <a:pt x="0" y="32"/>
                  </a:cubicBezTo>
                  <a:cubicBezTo>
                    <a:pt x="0" y="32"/>
                    <a:pt x="0" y="31"/>
                    <a:pt x="0" y="31"/>
                  </a:cubicBezTo>
                  <a:cubicBezTo>
                    <a:pt x="5" y="21"/>
                    <a:pt x="15" y="15"/>
                    <a:pt x="26" y="15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31" y="14"/>
                    <a:pt x="137" y="11"/>
                    <a:pt x="142" y="7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1" y="0"/>
                    <a:pt x="151" y="0"/>
                  </a:cubicBezTo>
                  <a:cubicBezTo>
                    <a:pt x="151" y="1"/>
                    <a:pt x="151" y="1"/>
                    <a:pt x="151" y="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38" y="13"/>
                    <a:pt x="131" y="16"/>
                    <a:pt x="124" y="1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16" y="17"/>
                    <a:pt x="7" y="23"/>
                    <a:pt x="2" y="32"/>
                  </a:cubicBezTo>
                  <a:cubicBezTo>
                    <a:pt x="2" y="32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DEA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F36284FA-E6A0-5C3E-63B6-1FF1FFB481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09125" y="5697538"/>
              <a:ext cx="236537" cy="92075"/>
            </a:xfrm>
            <a:custGeom>
              <a:avLst/>
              <a:gdLst>
                <a:gd name="T0" fmla="*/ 73 w 87"/>
                <a:gd name="T1" fmla="*/ 34 h 34"/>
                <a:gd name="T2" fmla="*/ 66 w 87"/>
                <a:gd name="T3" fmla="*/ 33 h 34"/>
                <a:gd name="T4" fmla="*/ 6 w 87"/>
                <a:gd name="T5" fmla="*/ 15 h 34"/>
                <a:gd name="T6" fmla="*/ 2 w 87"/>
                <a:gd name="T7" fmla="*/ 11 h 34"/>
                <a:gd name="T8" fmla="*/ 0 w 87"/>
                <a:gd name="T9" fmla="*/ 1 h 34"/>
                <a:gd name="T10" fmla="*/ 1 w 87"/>
                <a:gd name="T11" fmla="*/ 0 h 34"/>
                <a:gd name="T12" fmla="*/ 2 w 87"/>
                <a:gd name="T13" fmla="*/ 1 h 34"/>
                <a:gd name="T14" fmla="*/ 4 w 87"/>
                <a:gd name="T15" fmla="*/ 10 h 34"/>
                <a:gd name="T16" fmla="*/ 7 w 87"/>
                <a:gd name="T17" fmla="*/ 13 h 34"/>
                <a:gd name="T18" fmla="*/ 67 w 87"/>
                <a:gd name="T19" fmla="*/ 31 h 34"/>
                <a:gd name="T20" fmla="*/ 77 w 87"/>
                <a:gd name="T21" fmla="*/ 32 h 34"/>
                <a:gd name="T22" fmla="*/ 86 w 87"/>
                <a:gd name="T23" fmla="*/ 30 h 34"/>
                <a:gd name="T24" fmla="*/ 87 w 87"/>
                <a:gd name="T25" fmla="*/ 31 h 34"/>
                <a:gd name="T26" fmla="*/ 86 w 87"/>
                <a:gd name="T27" fmla="*/ 32 h 34"/>
                <a:gd name="T28" fmla="*/ 78 w 87"/>
                <a:gd name="T29" fmla="*/ 34 h 34"/>
                <a:gd name="T30" fmla="*/ 73 w 87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4">
                  <a:moveTo>
                    <a:pt x="73" y="34"/>
                  </a:moveTo>
                  <a:cubicBezTo>
                    <a:pt x="71" y="34"/>
                    <a:pt x="68" y="34"/>
                    <a:pt x="66" y="33"/>
                  </a:cubicBezTo>
                  <a:cubicBezTo>
                    <a:pt x="61" y="32"/>
                    <a:pt x="18" y="19"/>
                    <a:pt x="6" y="15"/>
                  </a:cubicBezTo>
                  <a:cubicBezTo>
                    <a:pt x="4" y="14"/>
                    <a:pt x="3" y="13"/>
                    <a:pt x="2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18" y="17"/>
                    <a:pt x="62" y="30"/>
                    <a:pt x="67" y="31"/>
                  </a:cubicBezTo>
                  <a:cubicBezTo>
                    <a:pt x="70" y="32"/>
                    <a:pt x="74" y="33"/>
                    <a:pt x="77" y="32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7" y="30"/>
                    <a:pt x="87" y="30"/>
                    <a:pt x="87" y="31"/>
                  </a:cubicBezTo>
                  <a:cubicBezTo>
                    <a:pt x="87" y="31"/>
                    <a:pt x="87" y="32"/>
                    <a:pt x="86" y="3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6" y="34"/>
                    <a:pt x="75" y="34"/>
                    <a:pt x="73" y="34"/>
                  </a:cubicBezTo>
                  <a:close/>
                </a:path>
              </a:pathLst>
            </a:custGeom>
            <a:solidFill>
              <a:srgbClr val="DEA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1A0D965C-C025-15E1-D771-6EA858673C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36075" y="5799138"/>
              <a:ext cx="409575" cy="85725"/>
            </a:xfrm>
            <a:custGeom>
              <a:avLst/>
              <a:gdLst>
                <a:gd name="T0" fmla="*/ 150 w 151"/>
                <a:gd name="T1" fmla="*/ 32 h 32"/>
                <a:gd name="T2" fmla="*/ 149 w 151"/>
                <a:gd name="T3" fmla="*/ 32 h 32"/>
                <a:gd name="T4" fmla="*/ 125 w 151"/>
                <a:gd name="T5" fmla="*/ 17 h 32"/>
                <a:gd name="T6" fmla="*/ 27 w 151"/>
                <a:gd name="T7" fmla="*/ 16 h 32"/>
                <a:gd name="T8" fmla="*/ 7 w 151"/>
                <a:gd name="T9" fmla="*/ 8 h 32"/>
                <a:gd name="T10" fmla="*/ 0 w 151"/>
                <a:gd name="T11" fmla="*/ 2 h 32"/>
                <a:gd name="T12" fmla="*/ 0 w 151"/>
                <a:gd name="T13" fmla="*/ 0 h 32"/>
                <a:gd name="T14" fmla="*/ 2 w 151"/>
                <a:gd name="T15" fmla="*/ 0 h 32"/>
                <a:gd name="T16" fmla="*/ 9 w 151"/>
                <a:gd name="T17" fmla="*/ 7 h 32"/>
                <a:gd name="T18" fmla="*/ 27 w 151"/>
                <a:gd name="T19" fmla="*/ 14 h 32"/>
                <a:gd name="T20" fmla="*/ 125 w 151"/>
                <a:gd name="T21" fmla="*/ 15 h 32"/>
                <a:gd name="T22" fmla="*/ 151 w 151"/>
                <a:gd name="T23" fmla="*/ 31 h 32"/>
                <a:gd name="T24" fmla="*/ 151 w 151"/>
                <a:gd name="T25" fmla="*/ 32 h 32"/>
                <a:gd name="T26" fmla="*/ 150 w 151"/>
                <a:gd name="T2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32">
                  <a:moveTo>
                    <a:pt x="150" y="32"/>
                  </a:moveTo>
                  <a:cubicBezTo>
                    <a:pt x="150" y="32"/>
                    <a:pt x="150" y="32"/>
                    <a:pt x="149" y="32"/>
                  </a:cubicBezTo>
                  <a:cubicBezTo>
                    <a:pt x="145" y="23"/>
                    <a:pt x="135" y="17"/>
                    <a:pt x="125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0" y="16"/>
                    <a:pt x="13" y="13"/>
                    <a:pt x="7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4" y="11"/>
                    <a:pt x="20" y="14"/>
                    <a:pt x="27" y="14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36" y="15"/>
                    <a:pt x="146" y="21"/>
                    <a:pt x="151" y="31"/>
                  </a:cubicBezTo>
                  <a:cubicBezTo>
                    <a:pt x="151" y="31"/>
                    <a:pt x="151" y="32"/>
                    <a:pt x="151" y="32"/>
                  </a:cubicBezTo>
                  <a:cubicBezTo>
                    <a:pt x="151" y="32"/>
                    <a:pt x="150" y="32"/>
                    <a:pt x="150" y="32"/>
                  </a:cubicBezTo>
                  <a:close/>
                </a:path>
              </a:pathLst>
            </a:custGeom>
            <a:solidFill>
              <a:srgbClr val="DEA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直接连接符 66">
              <a:extLst>
                <a:ext uri="{FF2B5EF4-FFF2-40B4-BE49-F238E27FC236}">
                  <a16:creationId xmlns:a16="http://schemas.microsoft.com/office/drawing/2014/main" id="{6E4D16F8-37E3-7D77-9C9A-DFF2BA58899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9721850" y="2357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直接连接符 67">
              <a:extLst>
                <a:ext uri="{FF2B5EF4-FFF2-40B4-BE49-F238E27FC236}">
                  <a16:creationId xmlns:a16="http://schemas.microsoft.com/office/drawing/2014/main" id="{1C0F60E2-9DE8-9330-0F48-72BA076F5CC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9721850" y="2357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20A79740-3852-9BA6-50E1-0F7A6E0C4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32925" y="2227263"/>
              <a:ext cx="923925" cy="622300"/>
            </a:xfrm>
            <a:custGeom>
              <a:avLst/>
              <a:gdLst>
                <a:gd name="T0" fmla="*/ 334 w 340"/>
                <a:gd name="T1" fmla="*/ 229 h 229"/>
                <a:gd name="T2" fmla="*/ 6 w 340"/>
                <a:gd name="T3" fmla="*/ 229 h 229"/>
                <a:gd name="T4" fmla="*/ 0 w 340"/>
                <a:gd name="T5" fmla="*/ 223 h 229"/>
                <a:gd name="T6" fmla="*/ 0 w 340"/>
                <a:gd name="T7" fmla="*/ 7 h 229"/>
                <a:gd name="T8" fmla="*/ 6 w 340"/>
                <a:gd name="T9" fmla="*/ 0 h 229"/>
                <a:gd name="T10" fmla="*/ 334 w 340"/>
                <a:gd name="T11" fmla="*/ 0 h 229"/>
                <a:gd name="T12" fmla="*/ 340 w 340"/>
                <a:gd name="T13" fmla="*/ 7 h 229"/>
                <a:gd name="T14" fmla="*/ 340 w 340"/>
                <a:gd name="T15" fmla="*/ 223 h 229"/>
                <a:gd name="T16" fmla="*/ 334 w 340"/>
                <a:gd name="T1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229">
                  <a:moveTo>
                    <a:pt x="334" y="229"/>
                  </a:moveTo>
                  <a:cubicBezTo>
                    <a:pt x="6" y="229"/>
                    <a:pt x="6" y="229"/>
                    <a:pt x="6" y="229"/>
                  </a:cubicBezTo>
                  <a:cubicBezTo>
                    <a:pt x="3" y="229"/>
                    <a:pt x="0" y="226"/>
                    <a:pt x="0" y="2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7" y="0"/>
                    <a:pt x="340" y="3"/>
                    <a:pt x="340" y="7"/>
                  </a:cubicBezTo>
                  <a:cubicBezTo>
                    <a:pt x="340" y="223"/>
                    <a:pt x="340" y="223"/>
                    <a:pt x="340" y="223"/>
                  </a:cubicBezTo>
                  <a:cubicBezTo>
                    <a:pt x="340" y="226"/>
                    <a:pt x="337" y="229"/>
                    <a:pt x="334" y="229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8D33BA5F-06D6-0EC0-E0D2-CE72F665AA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1538" y="2335213"/>
              <a:ext cx="168275" cy="168275"/>
            </a:xfrm>
            <a:custGeom>
              <a:avLst/>
              <a:gdLst>
                <a:gd name="T0" fmla="*/ 62 w 62"/>
                <a:gd name="T1" fmla="*/ 62 h 62"/>
                <a:gd name="T2" fmla="*/ 0 w 62"/>
                <a:gd name="T3" fmla="*/ 0 h 62"/>
                <a:gd name="T4" fmla="*/ 0 w 62"/>
                <a:gd name="T5" fmla="*/ 62 h 62"/>
                <a:gd name="T6" fmla="*/ 62 w 62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2">
                  <a:moveTo>
                    <a:pt x="62" y="62"/>
                  </a:moveTo>
                  <a:cubicBezTo>
                    <a:pt x="62" y="28"/>
                    <a:pt x="34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lnTo>
                    <a:pt x="62" y="62"/>
                  </a:lnTo>
                  <a:close/>
                </a:path>
              </a:pathLst>
            </a:custGeom>
            <a:solidFill>
              <a:srgbClr val="1A5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80C80FCE-4670-FD58-4E7C-6C17A45EA2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53575" y="2390775"/>
              <a:ext cx="339725" cy="341312"/>
            </a:xfrm>
            <a:custGeom>
              <a:avLst/>
              <a:gdLst>
                <a:gd name="T0" fmla="*/ 62 w 125"/>
                <a:gd name="T1" fmla="*/ 0 h 126"/>
                <a:gd name="T2" fmla="*/ 62 w 125"/>
                <a:gd name="T3" fmla="*/ 63 h 126"/>
                <a:gd name="T4" fmla="*/ 125 w 125"/>
                <a:gd name="T5" fmla="*/ 63 h 126"/>
                <a:gd name="T6" fmla="*/ 62 w 125"/>
                <a:gd name="T7" fmla="*/ 126 h 126"/>
                <a:gd name="T8" fmla="*/ 0 w 125"/>
                <a:gd name="T9" fmla="*/ 63 h 126"/>
                <a:gd name="T10" fmla="*/ 62 w 125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6">
                  <a:moveTo>
                    <a:pt x="62" y="0"/>
                  </a:moveTo>
                  <a:cubicBezTo>
                    <a:pt x="62" y="63"/>
                    <a:pt x="62" y="63"/>
                    <a:pt x="62" y="63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5" y="98"/>
                    <a:pt x="97" y="126"/>
                    <a:pt x="62" y="126"/>
                  </a:cubicBezTo>
                  <a:cubicBezTo>
                    <a:pt x="28" y="126"/>
                    <a:pt x="0" y="98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</a:path>
              </a:pathLst>
            </a:custGeom>
            <a:solidFill>
              <a:srgbClr val="F16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61A76F5-16A9-CD49-592F-D7CD42EB24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13950" y="2398713"/>
              <a:ext cx="247650" cy="65087"/>
            </a:xfrm>
            <a:prstGeom prst="rect">
              <a:avLst/>
            </a:prstGeom>
            <a:solidFill>
              <a:srgbClr val="DC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C02324D-C69E-8760-4E59-0823A63911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13950" y="2506663"/>
              <a:ext cx="247650" cy="65087"/>
            </a:xfrm>
            <a:prstGeom prst="rect">
              <a:avLst/>
            </a:prstGeom>
            <a:solidFill>
              <a:srgbClr val="DC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F928E59-20CA-9B2B-C24A-131CF6FB9C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13950" y="2616200"/>
              <a:ext cx="166687" cy="61912"/>
            </a:xfrm>
            <a:prstGeom prst="rect">
              <a:avLst/>
            </a:prstGeom>
            <a:solidFill>
              <a:srgbClr val="DC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7E1C647-FCA5-9930-F86A-7BC6562BAD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85238" y="1651000"/>
              <a:ext cx="608012" cy="255587"/>
            </a:xfrm>
            <a:prstGeom prst="rect">
              <a:avLst/>
            </a:prstGeom>
            <a:solidFill>
              <a:srgbClr val="FDD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33190968-CEA0-9294-69E1-DB944869E3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6200" y="1714500"/>
              <a:ext cx="446087" cy="42862"/>
            </a:xfrm>
            <a:custGeom>
              <a:avLst/>
              <a:gdLst>
                <a:gd name="T0" fmla="*/ 156 w 164"/>
                <a:gd name="T1" fmla="*/ 16 h 16"/>
                <a:gd name="T2" fmla="*/ 8 w 164"/>
                <a:gd name="T3" fmla="*/ 16 h 16"/>
                <a:gd name="T4" fmla="*/ 0 w 164"/>
                <a:gd name="T5" fmla="*/ 8 h 16"/>
                <a:gd name="T6" fmla="*/ 0 w 164"/>
                <a:gd name="T7" fmla="*/ 8 h 16"/>
                <a:gd name="T8" fmla="*/ 8 w 164"/>
                <a:gd name="T9" fmla="*/ 0 h 16"/>
                <a:gd name="T10" fmla="*/ 156 w 164"/>
                <a:gd name="T11" fmla="*/ 0 h 16"/>
                <a:gd name="T12" fmla="*/ 164 w 164"/>
                <a:gd name="T13" fmla="*/ 8 h 16"/>
                <a:gd name="T14" fmla="*/ 164 w 164"/>
                <a:gd name="T15" fmla="*/ 8 h 16"/>
                <a:gd name="T16" fmla="*/ 156 w 164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6">
                  <a:moveTo>
                    <a:pt x="1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0" y="0"/>
                    <a:pt x="164" y="4"/>
                    <a:pt x="164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12"/>
                    <a:pt x="160" y="16"/>
                    <a:pt x="156" y="16"/>
                  </a:cubicBez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B45D7A61-EE20-CEF5-75C2-5806F4453C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6200" y="1800225"/>
              <a:ext cx="328612" cy="41275"/>
            </a:xfrm>
            <a:custGeom>
              <a:avLst/>
              <a:gdLst>
                <a:gd name="T0" fmla="*/ 114 w 121"/>
                <a:gd name="T1" fmla="*/ 15 h 15"/>
                <a:gd name="T2" fmla="*/ 7 w 121"/>
                <a:gd name="T3" fmla="*/ 15 h 15"/>
                <a:gd name="T4" fmla="*/ 0 w 121"/>
                <a:gd name="T5" fmla="*/ 9 h 15"/>
                <a:gd name="T6" fmla="*/ 0 w 121"/>
                <a:gd name="T7" fmla="*/ 6 h 15"/>
                <a:gd name="T8" fmla="*/ 7 w 121"/>
                <a:gd name="T9" fmla="*/ 0 h 15"/>
                <a:gd name="T10" fmla="*/ 114 w 121"/>
                <a:gd name="T11" fmla="*/ 0 h 15"/>
                <a:gd name="T12" fmla="*/ 121 w 121"/>
                <a:gd name="T13" fmla="*/ 6 h 15"/>
                <a:gd name="T14" fmla="*/ 121 w 121"/>
                <a:gd name="T15" fmla="*/ 9 h 15"/>
                <a:gd name="T16" fmla="*/ 114 w 121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5">
                  <a:moveTo>
                    <a:pt x="114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1" y="3"/>
                    <a:pt x="121" y="6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12"/>
                    <a:pt x="118" y="15"/>
                    <a:pt x="114" y="15"/>
                  </a:cubicBez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12B5785-A26D-68EF-82E7-8E3C32D95A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42550" y="1298575"/>
              <a:ext cx="461962" cy="608012"/>
            </a:xfrm>
            <a:prstGeom prst="rect">
              <a:avLst/>
            </a:prstGeom>
            <a:solidFill>
              <a:srgbClr val="3E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A6ACD63-07A8-980B-0E28-9B23F13390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44188" y="2273300"/>
              <a:ext cx="263525" cy="263525"/>
            </a:xfrm>
            <a:prstGeom prst="ellipse">
              <a:avLst/>
            </a:prstGeom>
            <a:solidFill>
              <a:srgbClr val="8B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50D696C9-F84C-3DDE-8B4A-9A8EC4312A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85463" y="2346325"/>
              <a:ext cx="182562" cy="114300"/>
            </a:xfrm>
            <a:custGeom>
              <a:avLst/>
              <a:gdLst>
                <a:gd name="T0" fmla="*/ 24 w 67"/>
                <a:gd name="T1" fmla="*/ 42 h 42"/>
                <a:gd name="T2" fmla="*/ 19 w 67"/>
                <a:gd name="T3" fmla="*/ 41 h 42"/>
                <a:gd name="T4" fmla="*/ 2 w 67"/>
                <a:gd name="T5" fmla="*/ 29 h 42"/>
                <a:gd name="T6" fmla="*/ 1 w 67"/>
                <a:gd name="T7" fmla="*/ 26 h 42"/>
                <a:gd name="T8" fmla="*/ 4 w 67"/>
                <a:gd name="T9" fmla="*/ 26 h 42"/>
                <a:gd name="T10" fmla="*/ 21 w 67"/>
                <a:gd name="T11" fmla="*/ 37 h 42"/>
                <a:gd name="T12" fmla="*/ 28 w 67"/>
                <a:gd name="T13" fmla="*/ 37 h 42"/>
                <a:gd name="T14" fmla="*/ 64 w 67"/>
                <a:gd name="T15" fmla="*/ 0 h 42"/>
                <a:gd name="T16" fmla="*/ 67 w 67"/>
                <a:gd name="T17" fmla="*/ 0 h 42"/>
                <a:gd name="T18" fmla="*/ 67 w 67"/>
                <a:gd name="T19" fmla="*/ 3 h 42"/>
                <a:gd name="T20" fmla="*/ 31 w 67"/>
                <a:gd name="T21" fmla="*/ 40 h 42"/>
                <a:gd name="T22" fmla="*/ 24 w 67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42">
                  <a:moveTo>
                    <a:pt x="24" y="42"/>
                  </a:moveTo>
                  <a:cubicBezTo>
                    <a:pt x="23" y="42"/>
                    <a:pt x="21" y="42"/>
                    <a:pt x="19" y="41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9"/>
                    <a:pt x="0" y="27"/>
                    <a:pt x="1" y="26"/>
                  </a:cubicBezTo>
                  <a:cubicBezTo>
                    <a:pt x="2" y="26"/>
                    <a:pt x="3" y="25"/>
                    <a:pt x="4" y="2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4" y="39"/>
                    <a:pt x="26" y="39"/>
                    <a:pt x="28" y="37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7" y="1"/>
                    <a:pt x="67" y="2"/>
                    <a:pt x="67" y="3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9" y="41"/>
                    <a:pt x="27" y="42"/>
                    <a:pt x="24" y="42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B672F12A-4C51-DA2A-17E0-354FC9B2A4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08825" y="1252538"/>
              <a:ext cx="263525" cy="263525"/>
            </a:xfrm>
            <a:prstGeom prst="ellipse">
              <a:avLst/>
            </a:prstGeom>
            <a:solidFill>
              <a:srgbClr val="8B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D789FCD9-0162-5800-4FBD-2F593A142E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0100" y="1325563"/>
              <a:ext cx="182562" cy="115887"/>
            </a:xfrm>
            <a:custGeom>
              <a:avLst/>
              <a:gdLst>
                <a:gd name="T0" fmla="*/ 24 w 67"/>
                <a:gd name="T1" fmla="*/ 43 h 43"/>
                <a:gd name="T2" fmla="*/ 18 w 67"/>
                <a:gd name="T3" fmla="*/ 42 h 43"/>
                <a:gd name="T4" fmla="*/ 1 w 67"/>
                <a:gd name="T5" fmla="*/ 30 h 43"/>
                <a:gd name="T6" fmla="*/ 0 w 67"/>
                <a:gd name="T7" fmla="*/ 27 h 43"/>
                <a:gd name="T8" fmla="*/ 3 w 67"/>
                <a:gd name="T9" fmla="*/ 27 h 43"/>
                <a:gd name="T10" fmla="*/ 21 w 67"/>
                <a:gd name="T11" fmla="*/ 38 h 43"/>
                <a:gd name="T12" fmla="*/ 27 w 67"/>
                <a:gd name="T13" fmla="*/ 38 h 43"/>
                <a:gd name="T14" fmla="*/ 63 w 67"/>
                <a:gd name="T15" fmla="*/ 1 h 43"/>
                <a:gd name="T16" fmla="*/ 66 w 67"/>
                <a:gd name="T17" fmla="*/ 1 h 43"/>
                <a:gd name="T18" fmla="*/ 66 w 67"/>
                <a:gd name="T19" fmla="*/ 4 h 43"/>
                <a:gd name="T20" fmla="*/ 30 w 67"/>
                <a:gd name="T21" fmla="*/ 40 h 43"/>
                <a:gd name="T22" fmla="*/ 24 w 67"/>
                <a:gd name="T2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43">
                  <a:moveTo>
                    <a:pt x="24" y="43"/>
                  </a:moveTo>
                  <a:cubicBezTo>
                    <a:pt x="22" y="43"/>
                    <a:pt x="20" y="43"/>
                    <a:pt x="18" y="42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8"/>
                    <a:pt x="0" y="27"/>
                  </a:cubicBezTo>
                  <a:cubicBezTo>
                    <a:pt x="1" y="26"/>
                    <a:pt x="2" y="26"/>
                    <a:pt x="3" y="2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3" y="40"/>
                    <a:pt x="26" y="39"/>
                    <a:pt x="27" y="38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5" y="0"/>
                    <a:pt x="66" y="1"/>
                  </a:cubicBezTo>
                  <a:cubicBezTo>
                    <a:pt x="67" y="2"/>
                    <a:pt x="67" y="3"/>
                    <a:pt x="66" y="4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94590133-0070-C71F-70F8-B45A0C6B8F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74288" y="2862263"/>
              <a:ext cx="579437" cy="1000125"/>
            </a:xfrm>
            <a:custGeom>
              <a:avLst/>
              <a:gdLst>
                <a:gd name="T0" fmla="*/ 154 w 213"/>
                <a:gd name="T1" fmla="*/ 366 h 368"/>
                <a:gd name="T2" fmla="*/ 174 w 213"/>
                <a:gd name="T3" fmla="*/ 366 h 368"/>
                <a:gd name="T4" fmla="*/ 124 w 213"/>
                <a:gd name="T5" fmla="*/ 368 h 368"/>
                <a:gd name="T6" fmla="*/ 140 w 213"/>
                <a:gd name="T7" fmla="*/ 364 h 368"/>
                <a:gd name="T8" fmla="*/ 188 w 213"/>
                <a:gd name="T9" fmla="*/ 367 h 368"/>
                <a:gd name="T10" fmla="*/ 201 w 213"/>
                <a:gd name="T11" fmla="*/ 357 h 368"/>
                <a:gd name="T12" fmla="*/ 188 w 213"/>
                <a:gd name="T13" fmla="*/ 367 h 368"/>
                <a:gd name="T14" fmla="*/ 210 w 213"/>
                <a:gd name="T15" fmla="*/ 347 h 368"/>
                <a:gd name="T16" fmla="*/ 209 w 213"/>
                <a:gd name="T17" fmla="*/ 329 h 368"/>
                <a:gd name="T18" fmla="*/ 213 w 213"/>
                <a:gd name="T19" fmla="*/ 338 h 368"/>
                <a:gd name="T20" fmla="*/ 211 w 213"/>
                <a:gd name="T21" fmla="*/ 315 h 368"/>
                <a:gd name="T22" fmla="*/ 211 w 213"/>
                <a:gd name="T23" fmla="*/ 295 h 368"/>
                <a:gd name="T24" fmla="*/ 211 w 213"/>
                <a:gd name="T25" fmla="*/ 315 h 368"/>
                <a:gd name="T26" fmla="*/ 209 w 213"/>
                <a:gd name="T27" fmla="*/ 265 h 368"/>
                <a:gd name="T28" fmla="*/ 213 w 213"/>
                <a:gd name="T29" fmla="*/ 281 h 368"/>
                <a:gd name="T30" fmla="*/ 209 w 213"/>
                <a:gd name="T31" fmla="*/ 249 h 368"/>
                <a:gd name="T32" fmla="*/ 213 w 213"/>
                <a:gd name="T33" fmla="*/ 233 h 368"/>
                <a:gd name="T34" fmla="*/ 211 w 213"/>
                <a:gd name="T35" fmla="*/ 219 h 368"/>
                <a:gd name="T36" fmla="*/ 211 w 213"/>
                <a:gd name="T37" fmla="*/ 199 h 368"/>
                <a:gd name="T38" fmla="*/ 211 w 213"/>
                <a:gd name="T39" fmla="*/ 219 h 368"/>
                <a:gd name="T40" fmla="*/ 209 w 213"/>
                <a:gd name="T41" fmla="*/ 169 h 368"/>
                <a:gd name="T42" fmla="*/ 213 w 213"/>
                <a:gd name="T43" fmla="*/ 185 h 368"/>
                <a:gd name="T44" fmla="*/ 209 w 213"/>
                <a:gd name="T45" fmla="*/ 153 h 368"/>
                <a:gd name="T46" fmla="*/ 213 w 213"/>
                <a:gd name="T47" fmla="*/ 137 h 368"/>
                <a:gd name="T48" fmla="*/ 211 w 213"/>
                <a:gd name="T49" fmla="*/ 123 h 368"/>
                <a:gd name="T50" fmla="*/ 208 w 213"/>
                <a:gd name="T51" fmla="*/ 105 h 368"/>
                <a:gd name="T52" fmla="*/ 213 w 213"/>
                <a:gd name="T53" fmla="*/ 112 h 368"/>
                <a:gd name="T54" fmla="*/ 202 w 213"/>
                <a:gd name="T55" fmla="*/ 93 h 368"/>
                <a:gd name="T56" fmla="*/ 186 w 213"/>
                <a:gd name="T57" fmla="*/ 84 h 368"/>
                <a:gd name="T58" fmla="*/ 203 w 213"/>
                <a:gd name="T59" fmla="*/ 93 h 368"/>
                <a:gd name="T60" fmla="*/ 27 w 213"/>
                <a:gd name="T61" fmla="*/ 86 h 368"/>
                <a:gd name="T62" fmla="*/ 30 w 213"/>
                <a:gd name="T63" fmla="*/ 82 h 368"/>
                <a:gd name="T64" fmla="*/ 44 w 213"/>
                <a:gd name="T65" fmla="*/ 86 h 368"/>
                <a:gd name="T66" fmla="*/ 172 w 213"/>
                <a:gd name="T67" fmla="*/ 86 h 368"/>
                <a:gd name="T68" fmla="*/ 156 w 213"/>
                <a:gd name="T69" fmla="*/ 82 h 368"/>
                <a:gd name="T70" fmla="*/ 172 w 213"/>
                <a:gd name="T71" fmla="*/ 86 h 368"/>
                <a:gd name="T72" fmla="*/ 122 w 213"/>
                <a:gd name="T73" fmla="*/ 84 h 368"/>
                <a:gd name="T74" fmla="*/ 142 w 213"/>
                <a:gd name="T75" fmla="*/ 84 h 368"/>
                <a:gd name="T76" fmla="*/ 92 w 213"/>
                <a:gd name="T77" fmla="*/ 86 h 368"/>
                <a:gd name="T78" fmla="*/ 108 w 213"/>
                <a:gd name="T79" fmla="*/ 82 h 368"/>
                <a:gd name="T80" fmla="*/ 76 w 213"/>
                <a:gd name="T81" fmla="*/ 86 h 368"/>
                <a:gd name="T82" fmla="*/ 60 w 213"/>
                <a:gd name="T83" fmla="*/ 82 h 368"/>
                <a:gd name="T84" fmla="*/ 76 w 213"/>
                <a:gd name="T85" fmla="*/ 86 h 368"/>
                <a:gd name="T86" fmla="*/ 2 w 213"/>
                <a:gd name="T87" fmla="*/ 66 h 368"/>
                <a:gd name="T88" fmla="*/ 14 w 213"/>
                <a:gd name="T89" fmla="*/ 77 h 368"/>
                <a:gd name="T90" fmla="*/ 2 w 213"/>
                <a:gd name="T91" fmla="*/ 52 h 368"/>
                <a:gd name="T92" fmla="*/ 2 w 213"/>
                <a:gd name="T93" fmla="*/ 32 h 368"/>
                <a:gd name="T94" fmla="*/ 2 w 213"/>
                <a:gd name="T95" fmla="*/ 52 h 368"/>
                <a:gd name="T96" fmla="*/ 0 w 213"/>
                <a:gd name="T97" fmla="*/ 2 h 368"/>
                <a:gd name="T98" fmla="*/ 4 w 213"/>
                <a:gd name="T99" fmla="*/ 1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3" h="368">
                  <a:moveTo>
                    <a:pt x="172" y="368"/>
                  </a:moveTo>
                  <a:cubicBezTo>
                    <a:pt x="156" y="368"/>
                    <a:pt x="156" y="368"/>
                    <a:pt x="156" y="368"/>
                  </a:cubicBezTo>
                  <a:cubicBezTo>
                    <a:pt x="155" y="368"/>
                    <a:pt x="154" y="367"/>
                    <a:pt x="154" y="366"/>
                  </a:cubicBezTo>
                  <a:cubicBezTo>
                    <a:pt x="154" y="365"/>
                    <a:pt x="155" y="364"/>
                    <a:pt x="156" y="364"/>
                  </a:cubicBezTo>
                  <a:cubicBezTo>
                    <a:pt x="172" y="364"/>
                    <a:pt x="172" y="364"/>
                    <a:pt x="172" y="364"/>
                  </a:cubicBezTo>
                  <a:cubicBezTo>
                    <a:pt x="173" y="364"/>
                    <a:pt x="174" y="365"/>
                    <a:pt x="174" y="366"/>
                  </a:cubicBezTo>
                  <a:cubicBezTo>
                    <a:pt x="174" y="367"/>
                    <a:pt x="173" y="368"/>
                    <a:pt x="172" y="368"/>
                  </a:cubicBezTo>
                  <a:close/>
                  <a:moveTo>
                    <a:pt x="140" y="368"/>
                  </a:moveTo>
                  <a:cubicBezTo>
                    <a:pt x="124" y="368"/>
                    <a:pt x="124" y="368"/>
                    <a:pt x="124" y="368"/>
                  </a:cubicBezTo>
                  <a:cubicBezTo>
                    <a:pt x="123" y="368"/>
                    <a:pt x="122" y="367"/>
                    <a:pt x="122" y="366"/>
                  </a:cubicBezTo>
                  <a:cubicBezTo>
                    <a:pt x="122" y="365"/>
                    <a:pt x="123" y="364"/>
                    <a:pt x="124" y="364"/>
                  </a:cubicBezTo>
                  <a:cubicBezTo>
                    <a:pt x="140" y="364"/>
                    <a:pt x="140" y="364"/>
                    <a:pt x="140" y="364"/>
                  </a:cubicBezTo>
                  <a:cubicBezTo>
                    <a:pt x="141" y="364"/>
                    <a:pt x="142" y="365"/>
                    <a:pt x="142" y="366"/>
                  </a:cubicBezTo>
                  <a:cubicBezTo>
                    <a:pt x="142" y="367"/>
                    <a:pt x="141" y="368"/>
                    <a:pt x="140" y="368"/>
                  </a:cubicBezTo>
                  <a:close/>
                  <a:moveTo>
                    <a:pt x="188" y="367"/>
                  </a:moveTo>
                  <a:cubicBezTo>
                    <a:pt x="187" y="367"/>
                    <a:pt x="186" y="367"/>
                    <a:pt x="186" y="366"/>
                  </a:cubicBezTo>
                  <a:cubicBezTo>
                    <a:pt x="186" y="365"/>
                    <a:pt x="187" y="364"/>
                    <a:pt x="188" y="363"/>
                  </a:cubicBezTo>
                  <a:cubicBezTo>
                    <a:pt x="193" y="362"/>
                    <a:pt x="197" y="360"/>
                    <a:pt x="201" y="357"/>
                  </a:cubicBezTo>
                  <a:cubicBezTo>
                    <a:pt x="202" y="356"/>
                    <a:pt x="203" y="356"/>
                    <a:pt x="204" y="357"/>
                  </a:cubicBezTo>
                  <a:cubicBezTo>
                    <a:pt x="204" y="358"/>
                    <a:pt x="204" y="359"/>
                    <a:pt x="203" y="360"/>
                  </a:cubicBezTo>
                  <a:cubicBezTo>
                    <a:pt x="199" y="364"/>
                    <a:pt x="194" y="366"/>
                    <a:pt x="188" y="367"/>
                  </a:cubicBezTo>
                  <a:cubicBezTo>
                    <a:pt x="188" y="367"/>
                    <a:pt x="188" y="367"/>
                    <a:pt x="188" y="367"/>
                  </a:cubicBezTo>
                  <a:close/>
                  <a:moveTo>
                    <a:pt x="210" y="347"/>
                  </a:moveTo>
                  <a:cubicBezTo>
                    <a:pt x="210" y="347"/>
                    <a:pt x="210" y="347"/>
                    <a:pt x="210" y="347"/>
                  </a:cubicBezTo>
                  <a:cubicBezTo>
                    <a:pt x="209" y="346"/>
                    <a:pt x="208" y="345"/>
                    <a:pt x="208" y="344"/>
                  </a:cubicBezTo>
                  <a:cubicBezTo>
                    <a:pt x="209" y="342"/>
                    <a:pt x="209" y="340"/>
                    <a:pt x="209" y="338"/>
                  </a:cubicBezTo>
                  <a:cubicBezTo>
                    <a:pt x="209" y="329"/>
                    <a:pt x="209" y="329"/>
                    <a:pt x="209" y="329"/>
                  </a:cubicBezTo>
                  <a:cubicBezTo>
                    <a:pt x="209" y="328"/>
                    <a:pt x="210" y="327"/>
                    <a:pt x="211" y="327"/>
                  </a:cubicBezTo>
                  <a:cubicBezTo>
                    <a:pt x="212" y="327"/>
                    <a:pt x="213" y="328"/>
                    <a:pt x="213" y="329"/>
                  </a:cubicBezTo>
                  <a:cubicBezTo>
                    <a:pt x="213" y="338"/>
                    <a:pt x="213" y="338"/>
                    <a:pt x="213" y="338"/>
                  </a:cubicBezTo>
                  <a:cubicBezTo>
                    <a:pt x="213" y="340"/>
                    <a:pt x="213" y="343"/>
                    <a:pt x="212" y="345"/>
                  </a:cubicBezTo>
                  <a:cubicBezTo>
                    <a:pt x="212" y="346"/>
                    <a:pt x="211" y="347"/>
                    <a:pt x="210" y="347"/>
                  </a:cubicBezTo>
                  <a:close/>
                  <a:moveTo>
                    <a:pt x="211" y="315"/>
                  </a:moveTo>
                  <a:cubicBezTo>
                    <a:pt x="210" y="315"/>
                    <a:pt x="209" y="314"/>
                    <a:pt x="209" y="313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296"/>
                    <a:pt x="210" y="295"/>
                    <a:pt x="211" y="295"/>
                  </a:cubicBezTo>
                  <a:cubicBezTo>
                    <a:pt x="212" y="295"/>
                    <a:pt x="213" y="296"/>
                    <a:pt x="213" y="297"/>
                  </a:cubicBezTo>
                  <a:cubicBezTo>
                    <a:pt x="213" y="313"/>
                    <a:pt x="213" y="313"/>
                    <a:pt x="213" y="313"/>
                  </a:cubicBezTo>
                  <a:cubicBezTo>
                    <a:pt x="213" y="314"/>
                    <a:pt x="212" y="315"/>
                    <a:pt x="211" y="315"/>
                  </a:cubicBezTo>
                  <a:close/>
                  <a:moveTo>
                    <a:pt x="211" y="283"/>
                  </a:moveTo>
                  <a:cubicBezTo>
                    <a:pt x="210" y="283"/>
                    <a:pt x="209" y="282"/>
                    <a:pt x="209" y="281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09" y="264"/>
                    <a:pt x="210" y="263"/>
                    <a:pt x="211" y="263"/>
                  </a:cubicBezTo>
                  <a:cubicBezTo>
                    <a:pt x="212" y="263"/>
                    <a:pt x="213" y="264"/>
                    <a:pt x="213" y="265"/>
                  </a:cubicBezTo>
                  <a:cubicBezTo>
                    <a:pt x="213" y="281"/>
                    <a:pt x="213" y="281"/>
                    <a:pt x="213" y="281"/>
                  </a:cubicBezTo>
                  <a:cubicBezTo>
                    <a:pt x="213" y="282"/>
                    <a:pt x="212" y="283"/>
                    <a:pt x="211" y="283"/>
                  </a:cubicBezTo>
                  <a:close/>
                  <a:moveTo>
                    <a:pt x="211" y="251"/>
                  </a:moveTo>
                  <a:cubicBezTo>
                    <a:pt x="210" y="251"/>
                    <a:pt x="209" y="250"/>
                    <a:pt x="209" y="249"/>
                  </a:cubicBezTo>
                  <a:cubicBezTo>
                    <a:pt x="209" y="233"/>
                    <a:pt x="209" y="233"/>
                    <a:pt x="209" y="233"/>
                  </a:cubicBezTo>
                  <a:cubicBezTo>
                    <a:pt x="209" y="232"/>
                    <a:pt x="210" y="231"/>
                    <a:pt x="211" y="231"/>
                  </a:cubicBezTo>
                  <a:cubicBezTo>
                    <a:pt x="212" y="231"/>
                    <a:pt x="213" y="232"/>
                    <a:pt x="213" y="233"/>
                  </a:cubicBezTo>
                  <a:cubicBezTo>
                    <a:pt x="213" y="249"/>
                    <a:pt x="213" y="249"/>
                    <a:pt x="213" y="249"/>
                  </a:cubicBezTo>
                  <a:cubicBezTo>
                    <a:pt x="213" y="250"/>
                    <a:pt x="212" y="251"/>
                    <a:pt x="211" y="251"/>
                  </a:cubicBezTo>
                  <a:close/>
                  <a:moveTo>
                    <a:pt x="211" y="219"/>
                  </a:moveTo>
                  <a:cubicBezTo>
                    <a:pt x="210" y="219"/>
                    <a:pt x="209" y="218"/>
                    <a:pt x="209" y="217"/>
                  </a:cubicBezTo>
                  <a:cubicBezTo>
                    <a:pt x="209" y="201"/>
                    <a:pt x="209" y="201"/>
                    <a:pt x="209" y="201"/>
                  </a:cubicBezTo>
                  <a:cubicBezTo>
                    <a:pt x="209" y="200"/>
                    <a:pt x="210" y="199"/>
                    <a:pt x="211" y="199"/>
                  </a:cubicBezTo>
                  <a:cubicBezTo>
                    <a:pt x="212" y="199"/>
                    <a:pt x="213" y="200"/>
                    <a:pt x="213" y="201"/>
                  </a:cubicBezTo>
                  <a:cubicBezTo>
                    <a:pt x="213" y="217"/>
                    <a:pt x="213" y="217"/>
                    <a:pt x="213" y="217"/>
                  </a:cubicBezTo>
                  <a:cubicBezTo>
                    <a:pt x="213" y="218"/>
                    <a:pt x="212" y="219"/>
                    <a:pt x="211" y="219"/>
                  </a:cubicBezTo>
                  <a:close/>
                  <a:moveTo>
                    <a:pt x="211" y="187"/>
                  </a:moveTo>
                  <a:cubicBezTo>
                    <a:pt x="210" y="187"/>
                    <a:pt x="209" y="186"/>
                    <a:pt x="209" y="185"/>
                  </a:cubicBezTo>
                  <a:cubicBezTo>
                    <a:pt x="209" y="169"/>
                    <a:pt x="209" y="169"/>
                    <a:pt x="209" y="169"/>
                  </a:cubicBezTo>
                  <a:cubicBezTo>
                    <a:pt x="209" y="168"/>
                    <a:pt x="210" y="167"/>
                    <a:pt x="211" y="167"/>
                  </a:cubicBezTo>
                  <a:cubicBezTo>
                    <a:pt x="212" y="167"/>
                    <a:pt x="213" y="168"/>
                    <a:pt x="213" y="169"/>
                  </a:cubicBezTo>
                  <a:cubicBezTo>
                    <a:pt x="213" y="185"/>
                    <a:pt x="213" y="185"/>
                    <a:pt x="213" y="185"/>
                  </a:cubicBezTo>
                  <a:cubicBezTo>
                    <a:pt x="213" y="186"/>
                    <a:pt x="212" y="187"/>
                    <a:pt x="211" y="187"/>
                  </a:cubicBezTo>
                  <a:close/>
                  <a:moveTo>
                    <a:pt x="211" y="155"/>
                  </a:moveTo>
                  <a:cubicBezTo>
                    <a:pt x="210" y="155"/>
                    <a:pt x="209" y="154"/>
                    <a:pt x="209" y="153"/>
                  </a:cubicBezTo>
                  <a:cubicBezTo>
                    <a:pt x="209" y="137"/>
                    <a:pt x="209" y="137"/>
                    <a:pt x="209" y="137"/>
                  </a:cubicBezTo>
                  <a:cubicBezTo>
                    <a:pt x="209" y="136"/>
                    <a:pt x="210" y="135"/>
                    <a:pt x="211" y="135"/>
                  </a:cubicBezTo>
                  <a:cubicBezTo>
                    <a:pt x="212" y="135"/>
                    <a:pt x="213" y="136"/>
                    <a:pt x="213" y="137"/>
                  </a:cubicBezTo>
                  <a:cubicBezTo>
                    <a:pt x="213" y="153"/>
                    <a:pt x="213" y="153"/>
                    <a:pt x="213" y="153"/>
                  </a:cubicBezTo>
                  <a:cubicBezTo>
                    <a:pt x="213" y="154"/>
                    <a:pt x="212" y="155"/>
                    <a:pt x="211" y="155"/>
                  </a:cubicBezTo>
                  <a:close/>
                  <a:moveTo>
                    <a:pt x="211" y="123"/>
                  </a:moveTo>
                  <a:cubicBezTo>
                    <a:pt x="210" y="123"/>
                    <a:pt x="209" y="122"/>
                    <a:pt x="209" y="121"/>
                  </a:cubicBezTo>
                  <a:cubicBezTo>
                    <a:pt x="209" y="112"/>
                    <a:pt x="209" y="112"/>
                    <a:pt x="209" y="112"/>
                  </a:cubicBezTo>
                  <a:cubicBezTo>
                    <a:pt x="209" y="110"/>
                    <a:pt x="209" y="108"/>
                    <a:pt x="208" y="105"/>
                  </a:cubicBezTo>
                  <a:cubicBezTo>
                    <a:pt x="208" y="104"/>
                    <a:pt x="208" y="103"/>
                    <a:pt x="209" y="103"/>
                  </a:cubicBezTo>
                  <a:cubicBezTo>
                    <a:pt x="211" y="103"/>
                    <a:pt x="212" y="103"/>
                    <a:pt x="212" y="104"/>
                  </a:cubicBezTo>
                  <a:cubicBezTo>
                    <a:pt x="213" y="107"/>
                    <a:pt x="213" y="110"/>
                    <a:pt x="213" y="112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3" y="122"/>
                    <a:pt x="212" y="123"/>
                    <a:pt x="211" y="123"/>
                  </a:cubicBezTo>
                  <a:close/>
                  <a:moveTo>
                    <a:pt x="202" y="93"/>
                  </a:moveTo>
                  <a:cubicBezTo>
                    <a:pt x="201" y="93"/>
                    <a:pt x="201" y="93"/>
                    <a:pt x="200" y="93"/>
                  </a:cubicBezTo>
                  <a:cubicBezTo>
                    <a:pt x="197" y="89"/>
                    <a:pt x="192" y="87"/>
                    <a:pt x="187" y="86"/>
                  </a:cubicBezTo>
                  <a:cubicBezTo>
                    <a:pt x="186" y="86"/>
                    <a:pt x="185" y="85"/>
                    <a:pt x="186" y="84"/>
                  </a:cubicBezTo>
                  <a:cubicBezTo>
                    <a:pt x="186" y="83"/>
                    <a:pt x="187" y="82"/>
                    <a:pt x="188" y="83"/>
                  </a:cubicBezTo>
                  <a:cubicBezTo>
                    <a:pt x="194" y="83"/>
                    <a:pt x="199" y="86"/>
                    <a:pt x="203" y="90"/>
                  </a:cubicBezTo>
                  <a:cubicBezTo>
                    <a:pt x="204" y="91"/>
                    <a:pt x="204" y="92"/>
                    <a:pt x="203" y="93"/>
                  </a:cubicBezTo>
                  <a:cubicBezTo>
                    <a:pt x="203" y="93"/>
                    <a:pt x="202" y="93"/>
                    <a:pt x="202" y="93"/>
                  </a:cubicBezTo>
                  <a:close/>
                  <a:moveTo>
                    <a:pt x="30" y="86"/>
                  </a:moveTo>
                  <a:cubicBezTo>
                    <a:pt x="29" y="86"/>
                    <a:pt x="28" y="86"/>
                    <a:pt x="27" y="86"/>
                  </a:cubicBezTo>
                  <a:cubicBezTo>
                    <a:pt x="26" y="86"/>
                    <a:pt x="25" y="85"/>
                    <a:pt x="26" y="84"/>
                  </a:cubicBezTo>
                  <a:cubicBezTo>
                    <a:pt x="26" y="83"/>
                    <a:pt x="27" y="82"/>
                    <a:pt x="28" y="82"/>
                  </a:cubicBezTo>
                  <a:cubicBezTo>
                    <a:pt x="29" y="82"/>
                    <a:pt x="29" y="82"/>
                    <a:pt x="30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5" y="82"/>
                    <a:pt x="46" y="83"/>
                    <a:pt x="46" y="84"/>
                  </a:cubicBezTo>
                  <a:cubicBezTo>
                    <a:pt x="46" y="85"/>
                    <a:pt x="45" y="86"/>
                    <a:pt x="44" y="86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0" y="86"/>
                    <a:pt x="30" y="86"/>
                    <a:pt x="30" y="86"/>
                  </a:cubicBezTo>
                  <a:close/>
                  <a:moveTo>
                    <a:pt x="172" y="86"/>
                  </a:moveTo>
                  <a:cubicBezTo>
                    <a:pt x="156" y="86"/>
                    <a:pt x="156" y="86"/>
                    <a:pt x="156" y="86"/>
                  </a:cubicBezTo>
                  <a:cubicBezTo>
                    <a:pt x="154" y="86"/>
                    <a:pt x="154" y="85"/>
                    <a:pt x="154" y="84"/>
                  </a:cubicBezTo>
                  <a:cubicBezTo>
                    <a:pt x="154" y="83"/>
                    <a:pt x="154" y="82"/>
                    <a:pt x="156" y="82"/>
                  </a:cubicBezTo>
                  <a:cubicBezTo>
                    <a:pt x="172" y="82"/>
                    <a:pt x="172" y="82"/>
                    <a:pt x="172" y="82"/>
                  </a:cubicBezTo>
                  <a:cubicBezTo>
                    <a:pt x="173" y="82"/>
                    <a:pt x="174" y="83"/>
                    <a:pt x="174" y="84"/>
                  </a:cubicBezTo>
                  <a:cubicBezTo>
                    <a:pt x="174" y="85"/>
                    <a:pt x="173" y="86"/>
                    <a:pt x="172" y="86"/>
                  </a:cubicBezTo>
                  <a:close/>
                  <a:moveTo>
                    <a:pt x="140" y="86"/>
                  </a:moveTo>
                  <a:cubicBezTo>
                    <a:pt x="124" y="86"/>
                    <a:pt x="124" y="86"/>
                    <a:pt x="124" y="86"/>
                  </a:cubicBezTo>
                  <a:cubicBezTo>
                    <a:pt x="122" y="86"/>
                    <a:pt x="122" y="85"/>
                    <a:pt x="122" y="84"/>
                  </a:cubicBezTo>
                  <a:cubicBezTo>
                    <a:pt x="122" y="83"/>
                    <a:pt x="122" y="82"/>
                    <a:pt x="124" y="82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1" y="82"/>
                    <a:pt x="142" y="83"/>
                    <a:pt x="142" y="84"/>
                  </a:cubicBezTo>
                  <a:cubicBezTo>
                    <a:pt x="142" y="85"/>
                    <a:pt x="141" y="86"/>
                    <a:pt x="140" y="86"/>
                  </a:cubicBezTo>
                  <a:close/>
                  <a:moveTo>
                    <a:pt x="108" y="86"/>
                  </a:moveTo>
                  <a:cubicBezTo>
                    <a:pt x="92" y="86"/>
                    <a:pt x="92" y="86"/>
                    <a:pt x="92" y="86"/>
                  </a:cubicBezTo>
                  <a:cubicBezTo>
                    <a:pt x="90" y="86"/>
                    <a:pt x="90" y="85"/>
                    <a:pt x="90" y="84"/>
                  </a:cubicBezTo>
                  <a:cubicBezTo>
                    <a:pt x="90" y="83"/>
                    <a:pt x="90" y="82"/>
                    <a:pt x="92" y="82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9" y="82"/>
                    <a:pt x="110" y="83"/>
                    <a:pt x="110" y="84"/>
                  </a:cubicBezTo>
                  <a:cubicBezTo>
                    <a:pt x="110" y="85"/>
                    <a:pt x="109" y="86"/>
                    <a:pt x="108" y="86"/>
                  </a:cubicBezTo>
                  <a:close/>
                  <a:moveTo>
                    <a:pt x="76" y="86"/>
                  </a:moveTo>
                  <a:cubicBezTo>
                    <a:pt x="60" y="86"/>
                    <a:pt x="60" y="86"/>
                    <a:pt x="60" y="86"/>
                  </a:cubicBezTo>
                  <a:cubicBezTo>
                    <a:pt x="58" y="86"/>
                    <a:pt x="58" y="85"/>
                    <a:pt x="58" y="84"/>
                  </a:cubicBezTo>
                  <a:cubicBezTo>
                    <a:pt x="58" y="83"/>
                    <a:pt x="58" y="82"/>
                    <a:pt x="60" y="82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77" y="82"/>
                    <a:pt x="78" y="83"/>
                    <a:pt x="78" y="84"/>
                  </a:cubicBezTo>
                  <a:cubicBezTo>
                    <a:pt x="78" y="85"/>
                    <a:pt x="77" y="86"/>
                    <a:pt x="76" y="86"/>
                  </a:cubicBezTo>
                  <a:close/>
                  <a:moveTo>
                    <a:pt x="13" y="80"/>
                  </a:moveTo>
                  <a:cubicBezTo>
                    <a:pt x="12" y="80"/>
                    <a:pt x="12" y="80"/>
                    <a:pt x="12" y="80"/>
                  </a:cubicBezTo>
                  <a:cubicBezTo>
                    <a:pt x="7" y="76"/>
                    <a:pt x="4" y="72"/>
                    <a:pt x="2" y="66"/>
                  </a:cubicBezTo>
                  <a:cubicBezTo>
                    <a:pt x="1" y="65"/>
                    <a:pt x="2" y="64"/>
                    <a:pt x="3" y="64"/>
                  </a:cubicBezTo>
                  <a:cubicBezTo>
                    <a:pt x="4" y="63"/>
                    <a:pt x="5" y="64"/>
                    <a:pt x="5" y="65"/>
                  </a:cubicBezTo>
                  <a:cubicBezTo>
                    <a:pt x="7" y="69"/>
                    <a:pt x="10" y="74"/>
                    <a:pt x="14" y="77"/>
                  </a:cubicBezTo>
                  <a:cubicBezTo>
                    <a:pt x="15" y="77"/>
                    <a:pt x="15" y="79"/>
                    <a:pt x="14" y="79"/>
                  </a:cubicBezTo>
                  <a:cubicBezTo>
                    <a:pt x="14" y="80"/>
                    <a:pt x="13" y="80"/>
                    <a:pt x="13" y="80"/>
                  </a:cubicBezTo>
                  <a:close/>
                  <a:moveTo>
                    <a:pt x="2" y="52"/>
                  </a:moveTo>
                  <a:cubicBezTo>
                    <a:pt x="1" y="52"/>
                    <a:pt x="0" y="51"/>
                    <a:pt x="0" y="5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1" y="32"/>
                    <a:pt x="2" y="32"/>
                  </a:cubicBezTo>
                  <a:cubicBezTo>
                    <a:pt x="3" y="32"/>
                    <a:pt x="4" y="33"/>
                    <a:pt x="4" y="34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1"/>
                    <a:pt x="3" y="52"/>
                    <a:pt x="2" y="52"/>
                  </a:cubicBezTo>
                  <a:close/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3" y="20"/>
                    <a:pt x="2" y="20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FFC3F50-0909-0A30-6CD6-70A2DC5C89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07538" y="1773238"/>
              <a:ext cx="525462" cy="323850"/>
            </a:xfrm>
            <a:custGeom>
              <a:avLst/>
              <a:gdLst>
                <a:gd name="T0" fmla="*/ 190 w 194"/>
                <a:gd name="T1" fmla="*/ 117 h 119"/>
                <a:gd name="T2" fmla="*/ 192 w 194"/>
                <a:gd name="T3" fmla="*/ 109 h 119"/>
                <a:gd name="T4" fmla="*/ 194 w 194"/>
                <a:gd name="T5" fmla="*/ 117 h 119"/>
                <a:gd name="T6" fmla="*/ 192 w 194"/>
                <a:gd name="T7" fmla="*/ 97 h 119"/>
                <a:gd name="T8" fmla="*/ 190 w 194"/>
                <a:gd name="T9" fmla="*/ 79 h 119"/>
                <a:gd name="T10" fmla="*/ 194 w 194"/>
                <a:gd name="T11" fmla="*/ 79 h 119"/>
                <a:gd name="T12" fmla="*/ 192 w 194"/>
                <a:gd name="T13" fmla="*/ 97 h 119"/>
                <a:gd name="T14" fmla="*/ 190 w 194"/>
                <a:gd name="T15" fmla="*/ 63 h 119"/>
                <a:gd name="T16" fmla="*/ 192 w 194"/>
                <a:gd name="T17" fmla="*/ 45 h 119"/>
                <a:gd name="T18" fmla="*/ 194 w 194"/>
                <a:gd name="T19" fmla="*/ 63 h 119"/>
                <a:gd name="T20" fmla="*/ 192 w 194"/>
                <a:gd name="T21" fmla="*/ 33 h 119"/>
                <a:gd name="T22" fmla="*/ 190 w 194"/>
                <a:gd name="T23" fmla="*/ 29 h 119"/>
                <a:gd name="T24" fmla="*/ 188 w 194"/>
                <a:gd name="T25" fmla="*/ 14 h 119"/>
                <a:gd name="T26" fmla="*/ 194 w 194"/>
                <a:gd name="T27" fmla="*/ 29 h 119"/>
                <a:gd name="T28" fmla="*/ 192 w 194"/>
                <a:gd name="T29" fmla="*/ 33 h 119"/>
                <a:gd name="T30" fmla="*/ 177 w 194"/>
                <a:gd name="T31" fmla="*/ 6 h 119"/>
                <a:gd name="T32" fmla="*/ 162 w 194"/>
                <a:gd name="T33" fmla="*/ 4 h 119"/>
                <a:gd name="T34" fmla="*/ 162 w 194"/>
                <a:gd name="T35" fmla="*/ 0 h 119"/>
                <a:gd name="T36" fmla="*/ 178 w 194"/>
                <a:gd name="T37" fmla="*/ 3 h 119"/>
                <a:gd name="T38" fmla="*/ 178 w 194"/>
                <a:gd name="T39" fmla="*/ 7 h 119"/>
                <a:gd name="T40" fmla="*/ 130 w 194"/>
                <a:gd name="T41" fmla="*/ 4 h 119"/>
                <a:gd name="T42" fmla="*/ 130 w 194"/>
                <a:gd name="T43" fmla="*/ 0 h 119"/>
                <a:gd name="T44" fmla="*/ 148 w 194"/>
                <a:gd name="T45" fmla="*/ 2 h 119"/>
                <a:gd name="T46" fmla="*/ 114 w 194"/>
                <a:gd name="T47" fmla="*/ 4 h 119"/>
                <a:gd name="T48" fmla="*/ 96 w 194"/>
                <a:gd name="T49" fmla="*/ 2 h 119"/>
                <a:gd name="T50" fmla="*/ 114 w 194"/>
                <a:gd name="T51" fmla="*/ 0 h 119"/>
                <a:gd name="T52" fmla="*/ 114 w 194"/>
                <a:gd name="T53" fmla="*/ 4 h 119"/>
                <a:gd name="T54" fmla="*/ 66 w 194"/>
                <a:gd name="T55" fmla="*/ 4 h 119"/>
                <a:gd name="T56" fmla="*/ 66 w 194"/>
                <a:gd name="T57" fmla="*/ 0 h 119"/>
                <a:gd name="T58" fmla="*/ 84 w 194"/>
                <a:gd name="T59" fmla="*/ 2 h 119"/>
                <a:gd name="T60" fmla="*/ 50 w 194"/>
                <a:gd name="T61" fmla="*/ 4 h 119"/>
                <a:gd name="T62" fmla="*/ 32 w 194"/>
                <a:gd name="T63" fmla="*/ 2 h 119"/>
                <a:gd name="T64" fmla="*/ 50 w 194"/>
                <a:gd name="T65" fmla="*/ 0 h 119"/>
                <a:gd name="T66" fmla="*/ 50 w 194"/>
                <a:gd name="T67" fmla="*/ 4 h 119"/>
                <a:gd name="T68" fmla="*/ 2 w 194"/>
                <a:gd name="T69" fmla="*/ 4 h 119"/>
                <a:gd name="T70" fmla="*/ 2 w 194"/>
                <a:gd name="T71" fmla="*/ 0 h 119"/>
                <a:gd name="T72" fmla="*/ 20 w 194"/>
                <a:gd name="T7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" h="119">
                  <a:moveTo>
                    <a:pt x="192" y="119"/>
                  </a:moveTo>
                  <a:cubicBezTo>
                    <a:pt x="191" y="119"/>
                    <a:pt x="190" y="118"/>
                    <a:pt x="190" y="117"/>
                  </a:cubicBezTo>
                  <a:cubicBezTo>
                    <a:pt x="190" y="111"/>
                    <a:pt x="190" y="111"/>
                    <a:pt x="190" y="111"/>
                  </a:cubicBezTo>
                  <a:cubicBezTo>
                    <a:pt x="190" y="110"/>
                    <a:pt x="191" y="109"/>
                    <a:pt x="192" y="109"/>
                  </a:cubicBezTo>
                  <a:cubicBezTo>
                    <a:pt x="193" y="109"/>
                    <a:pt x="194" y="110"/>
                    <a:pt x="194" y="111"/>
                  </a:cubicBezTo>
                  <a:cubicBezTo>
                    <a:pt x="194" y="117"/>
                    <a:pt x="194" y="117"/>
                    <a:pt x="194" y="117"/>
                  </a:cubicBezTo>
                  <a:cubicBezTo>
                    <a:pt x="194" y="118"/>
                    <a:pt x="193" y="119"/>
                    <a:pt x="192" y="119"/>
                  </a:cubicBezTo>
                  <a:close/>
                  <a:moveTo>
                    <a:pt x="192" y="97"/>
                  </a:moveTo>
                  <a:cubicBezTo>
                    <a:pt x="191" y="97"/>
                    <a:pt x="190" y="96"/>
                    <a:pt x="190" y="95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90" y="78"/>
                    <a:pt x="191" y="77"/>
                    <a:pt x="192" y="77"/>
                  </a:cubicBezTo>
                  <a:cubicBezTo>
                    <a:pt x="193" y="77"/>
                    <a:pt x="194" y="78"/>
                    <a:pt x="194" y="79"/>
                  </a:cubicBezTo>
                  <a:cubicBezTo>
                    <a:pt x="194" y="95"/>
                    <a:pt x="194" y="95"/>
                    <a:pt x="194" y="95"/>
                  </a:cubicBezTo>
                  <a:cubicBezTo>
                    <a:pt x="194" y="96"/>
                    <a:pt x="193" y="97"/>
                    <a:pt x="192" y="97"/>
                  </a:cubicBezTo>
                  <a:close/>
                  <a:moveTo>
                    <a:pt x="192" y="65"/>
                  </a:moveTo>
                  <a:cubicBezTo>
                    <a:pt x="191" y="65"/>
                    <a:pt x="190" y="64"/>
                    <a:pt x="190" y="63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90" y="46"/>
                    <a:pt x="191" y="45"/>
                    <a:pt x="192" y="45"/>
                  </a:cubicBezTo>
                  <a:cubicBezTo>
                    <a:pt x="193" y="45"/>
                    <a:pt x="194" y="46"/>
                    <a:pt x="194" y="47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4" y="64"/>
                    <a:pt x="193" y="65"/>
                    <a:pt x="192" y="65"/>
                  </a:cubicBezTo>
                  <a:close/>
                  <a:moveTo>
                    <a:pt x="192" y="33"/>
                  </a:moveTo>
                  <a:cubicBezTo>
                    <a:pt x="191" y="33"/>
                    <a:pt x="190" y="32"/>
                    <a:pt x="190" y="31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4"/>
                    <a:pt x="189" y="20"/>
                    <a:pt x="187" y="17"/>
                  </a:cubicBezTo>
                  <a:cubicBezTo>
                    <a:pt x="187" y="16"/>
                    <a:pt x="187" y="14"/>
                    <a:pt x="188" y="14"/>
                  </a:cubicBezTo>
                  <a:cubicBezTo>
                    <a:pt x="189" y="13"/>
                    <a:pt x="190" y="14"/>
                    <a:pt x="191" y="15"/>
                  </a:cubicBezTo>
                  <a:cubicBezTo>
                    <a:pt x="193" y="19"/>
                    <a:pt x="194" y="24"/>
                    <a:pt x="194" y="29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2"/>
                    <a:pt x="193" y="33"/>
                    <a:pt x="192" y="33"/>
                  </a:cubicBezTo>
                  <a:close/>
                  <a:moveTo>
                    <a:pt x="178" y="7"/>
                  </a:moveTo>
                  <a:cubicBezTo>
                    <a:pt x="177" y="7"/>
                    <a:pt x="177" y="7"/>
                    <a:pt x="177" y="6"/>
                  </a:cubicBezTo>
                  <a:cubicBezTo>
                    <a:pt x="173" y="5"/>
                    <a:pt x="169" y="4"/>
                    <a:pt x="165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1" y="4"/>
                    <a:pt x="160" y="3"/>
                    <a:pt x="160" y="2"/>
                  </a:cubicBezTo>
                  <a:cubicBezTo>
                    <a:pt x="160" y="1"/>
                    <a:pt x="161" y="0"/>
                    <a:pt x="162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0" y="0"/>
                    <a:pt x="174" y="1"/>
                    <a:pt x="178" y="3"/>
                  </a:cubicBezTo>
                  <a:cubicBezTo>
                    <a:pt x="179" y="3"/>
                    <a:pt x="180" y="5"/>
                    <a:pt x="179" y="6"/>
                  </a:cubicBezTo>
                  <a:cubicBezTo>
                    <a:pt x="179" y="6"/>
                    <a:pt x="178" y="7"/>
                    <a:pt x="178" y="7"/>
                  </a:cubicBezTo>
                  <a:close/>
                  <a:moveTo>
                    <a:pt x="146" y="4"/>
                  </a:moveTo>
                  <a:cubicBezTo>
                    <a:pt x="130" y="4"/>
                    <a:pt x="130" y="4"/>
                    <a:pt x="130" y="4"/>
                  </a:cubicBezTo>
                  <a:cubicBezTo>
                    <a:pt x="129" y="4"/>
                    <a:pt x="128" y="3"/>
                    <a:pt x="128" y="2"/>
                  </a:cubicBezTo>
                  <a:cubicBezTo>
                    <a:pt x="128" y="1"/>
                    <a:pt x="129" y="0"/>
                    <a:pt x="130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7" y="0"/>
                    <a:pt x="148" y="1"/>
                    <a:pt x="148" y="2"/>
                  </a:cubicBezTo>
                  <a:cubicBezTo>
                    <a:pt x="148" y="3"/>
                    <a:pt x="147" y="4"/>
                    <a:pt x="146" y="4"/>
                  </a:cubicBezTo>
                  <a:close/>
                  <a:moveTo>
                    <a:pt x="114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6" y="3"/>
                    <a:pt x="96" y="2"/>
                  </a:cubicBezTo>
                  <a:cubicBezTo>
                    <a:pt x="96" y="1"/>
                    <a:pt x="97" y="0"/>
                    <a:pt x="9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0"/>
                    <a:pt x="116" y="1"/>
                    <a:pt x="116" y="2"/>
                  </a:cubicBezTo>
                  <a:cubicBezTo>
                    <a:pt x="116" y="3"/>
                    <a:pt x="115" y="4"/>
                    <a:pt x="114" y="4"/>
                  </a:cubicBezTo>
                  <a:close/>
                  <a:moveTo>
                    <a:pt x="82" y="4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5" y="4"/>
                    <a:pt x="64" y="3"/>
                    <a:pt x="64" y="2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4" y="1"/>
                    <a:pt x="84" y="2"/>
                  </a:cubicBezTo>
                  <a:cubicBezTo>
                    <a:pt x="84" y="3"/>
                    <a:pt x="83" y="4"/>
                    <a:pt x="82" y="4"/>
                  </a:cubicBezTo>
                  <a:close/>
                  <a:moveTo>
                    <a:pt x="50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3" y="4"/>
                    <a:pt x="32" y="3"/>
                    <a:pt x="32" y="2"/>
                  </a:cubicBezTo>
                  <a:cubicBezTo>
                    <a:pt x="32" y="1"/>
                    <a:pt x="33" y="0"/>
                    <a:pt x="3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0A9EFD8F-8153-D783-1ABF-BC1DB000A2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6400" y="4306888"/>
              <a:ext cx="290512" cy="1042987"/>
            </a:xfrm>
            <a:custGeom>
              <a:avLst/>
              <a:gdLst>
                <a:gd name="T0" fmla="*/ 0 w 107"/>
                <a:gd name="T1" fmla="*/ 122 h 384"/>
                <a:gd name="T2" fmla="*/ 107 w 107"/>
                <a:gd name="T3" fmla="*/ 0 h 384"/>
                <a:gd name="T4" fmla="*/ 0 w 107"/>
                <a:gd name="T5" fmla="*/ 384 h 384"/>
                <a:gd name="T6" fmla="*/ 0 w 107"/>
                <a:gd name="T7" fmla="*/ 12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384">
                  <a:moveTo>
                    <a:pt x="0" y="122"/>
                  </a:moveTo>
                  <a:cubicBezTo>
                    <a:pt x="0" y="122"/>
                    <a:pt x="49" y="3"/>
                    <a:pt x="107" y="0"/>
                  </a:cubicBezTo>
                  <a:cubicBezTo>
                    <a:pt x="107" y="0"/>
                    <a:pt x="70" y="318"/>
                    <a:pt x="0" y="384"/>
                  </a:cubicBezTo>
                  <a:lnTo>
                    <a:pt x="0" y="122"/>
                  </a:lnTo>
                  <a:close/>
                </a:path>
              </a:pathLst>
            </a:custGeom>
            <a:solidFill>
              <a:srgbClr val="1D5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07A988C2-90E4-EBF4-2CDF-8FF872F7B7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6400" y="5157788"/>
              <a:ext cx="382587" cy="382587"/>
            </a:xfrm>
            <a:custGeom>
              <a:avLst/>
              <a:gdLst>
                <a:gd name="T0" fmla="*/ 141 w 141"/>
                <a:gd name="T1" fmla="*/ 4 h 141"/>
                <a:gd name="T2" fmla="*/ 0 w 141"/>
                <a:gd name="T3" fmla="*/ 141 h 141"/>
                <a:gd name="T4" fmla="*/ 0 w 141"/>
                <a:gd name="T5" fmla="*/ 52 h 141"/>
                <a:gd name="T6" fmla="*/ 141 w 141"/>
                <a:gd name="T7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41">
                  <a:moveTo>
                    <a:pt x="141" y="4"/>
                  </a:moveTo>
                  <a:cubicBezTo>
                    <a:pt x="141" y="4"/>
                    <a:pt x="69" y="117"/>
                    <a:pt x="0" y="1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70" y="0"/>
                    <a:pt x="141" y="4"/>
                  </a:cubicBezTo>
                  <a:close/>
                </a:path>
              </a:pathLst>
            </a:custGeom>
            <a:solidFill>
              <a:srgbClr val="1D5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68536EA0-9B23-6396-23A2-C499D8D477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6400" y="5391150"/>
              <a:ext cx="382587" cy="238125"/>
            </a:xfrm>
            <a:custGeom>
              <a:avLst/>
              <a:gdLst>
                <a:gd name="T0" fmla="*/ 0 w 141"/>
                <a:gd name="T1" fmla="*/ 47 h 88"/>
                <a:gd name="T2" fmla="*/ 141 w 141"/>
                <a:gd name="T3" fmla="*/ 14 h 88"/>
                <a:gd name="T4" fmla="*/ 82 w 141"/>
                <a:gd name="T5" fmla="*/ 38 h 88"/>
                <a:gd name="T6" fmla="*/ 0 w 141"/>
                <a:gd name="T7" fmla="*/ 88 h 88"/>
                <a:gd name="T8" fmla="*/ 0 w 141"/>
                <a:gd name="T9" fmla="*/ 4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8">
                  <a:moveTo>
                    <a:pt x="0" y="47"/>
                  </a:moveTo>
                  <a:cubicBezTo>
                    <a:pt x="0" y="47"/>
                    <a:pt x="56" y="0"/>
                    <a:pt x="141" y="14"/>
                  </a:cubicBezTo>
                  <a:cubicBezTo>
                    <a:pt x="141" y="14"/>
                    <a:pt x="96" y="25"/>
                    <a:pt x="82" y="38"/>
                  </a:cubicBezTo>
                  <a:cubicBezTo>
                    <a:pt x="82" y="38"/>
                    <a:pt x="24" y="88"/>
                    <a:pt x="0" y="88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1D5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490558F-D804-DDC7-A51A-9536A9996F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9138" y="3606800"/>
              <a:ext cx="857250" cy="760412"/>
            </a:xfrm>
            <a:prstGeom prst="rect">
              <a:avLst/>
            </a:prstGeom>
            <a:solidFill>
              <a:srgbClr val="1F5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8539BFF-BED8-147E-B2A2-70BCABDCDC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38988" y="3541713"/>
              <a:ext cx="1009650" cy="763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5EF22BB-931E-E496-9A23-35437D3F31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40588" y="3986213"/>
              <a:ext cx="123825" cy="206375"/>
            </a:xfrm>
            <a:prstGeom prst="rect">
              <a:avLst/>
            </a:prstGeom>
            <a:solidFill>
              <a:srgbClr val="FF6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70C7170-ED60-3C9C-9FA6-0D755063F4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5538" y="4024313"/>
              <a:ext cx="125412" cy="168275"/>
            </a:xfrm>
            <a:prstGeom prst="rect">
              <a:avLst/>
            </a:prstGeom>
            <a:solidFill>
              <a:srgbClr val="FF6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6BD63C4-BC3B-B730-E140-B84BC835EC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0963" y="3821113"/>
              <a:ext cx="125412" cy="371475"/>
            </a:xfrm>
            <a:prstGeom prst="rect">
              <a:avLst/>
            </a:prstGeom>
            <a:solidFill>
              <a:srgbClr val="FF6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806B3F4-DC45-B170-0C43-03BD4266CB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6388" y="3636963"/>
              <a:ext cx="125412" cy="555625"/>
            </a:xfrm>
            <a:prstGeom prst="rect">
              <a:avLst/>
            </a:prstGeom>
            <a:solidFill>
              <a:srgbClr val="FF6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B0B1A458-8D22-0405-7913-94EB1589E3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7288" y="1779588"/>
              <a:ext cx="1409700" cy="542925"/>
            </a:xfrm>
            <a:custGeom>
              <a:avLst/>
              <a:gdLst>
                <a:gd name="T0" fmla="*/ 513 w 519"/>
                <a:gd name="T1" fmla="*/ 200 h 200"/>
                <a:gd name="T2" fmla="*/ 6 w 519"/>
                <a:gd name="T3" fmla="*/ 200 h 200"/>
                <a:gd name="T4" fmla="*/ 0 w 519"/>
                <a:gd name="T5" fmla="*/ 194 h 200"/>
                <a:gd name="T6" fmla="*/ 0 w 519"/>
                <a:gd name="T7" fmla="*/ 6 h 200"/>
                <a:gd name="T8" fmla="*/ 6 w 519"/>
                <a:gd name="T9" fmla="*/ 0 h 200"/>
                <a:gd name="T10" fmla="*/ 513 w 519"/>
                <a:gd name="T11" fmla="*/ 0 h 200"/>
                <a:gd name="T12" fmla="*/ 519 w 519"/>
                <a:gd name="T13" fmla="*/ 6 h 200"/>
                <a:gd name="T14" fmla="*/ 519 w 519"/>
                <a:gd name="T15" fmla="*/ 194 h 200"/>
                <a:gd name="T16" fmla="*/ 513 w 519"/>
                <a:gd name="T1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9" h="200">
                  <a:moveTo>
                    <a:pt x="513" y="200"/>
                  </a:moveTo>
                  <a:cubicBezTo>
                    <a:pt x="6" y="200"/>
                    <a:pt x="6" y="200"/>
                    <a:pt x="6" y="200"/>
                  </a:cubicBezTo>
                  <a:cubicBezTo>
                    <a:pt x="2" y="200"/>
                    <a:pt x="0" y="198"/>
                    <a:pt x="0" y="19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516" y="0"/>
                    <a:pt x="519" y="2"/>
                    <a:pt x="519" y="6"/>
                  </a:cubicBezTo>
                  <a:cubicBezTo>
                    <a:pt x="519" y="194"/>
                    <a:pt x="519" y="194"/>
                    <a:pt x="519" y="194"/>
                  </a:cubicBezTo>
                  <a:cubicBezTo>
                    <a:pt x="519" y="198"/>
                    <a:pt x="516" y="200"/>
                    <a:pt x="513" y="200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ED2DC947-816C-4419-1F38-435752195A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57938" y="1871663"/>
              <a:ext cx="347662" cy="347662"/>
            </a:xfrm>
            <a:prstGeom prst="rect">
              <a:avLst/>
            </a:prstGeom>
            <a:solidFill>
              <a:srgbClr val="F16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CB74D4F2-DA5A-8E6B-5FAF-229515FBC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8625" y="1884363"/>
              <a:ext cx="742950" cy="65087"/>
            </a:xfrm>
            <a:custGeom>
              <a:avLst/>
              <a:gdLst>
                <a:gd name="T0" fmla="*/ 262 w 274"/>
                <a:gd name="T1" fmla="*/ 24 h 24"/>
                <a:gd name="T2" fmla="*/ 12 w 274"/>
                <a:gd name="T3" fmla="*/ 24 h 24"/>
                <a:gd name="T4" fmla="*/ 0 w 274"/>
                <a:gd name="T5" fmla="*/ 12 h 24"/>
                <a:gd name="T6" fmla="*/ 0 w 274"/>
                <a:gd name="T7" fmla="*/ 12 h 24"/>
                <a:gd name="T8" fmla="*/ 12 w 274"/>
                <a:gd name="T9" fmla="*/ 0 h 24"/>
                <a:gd name="T10" fmla="*/ 262 w 274"/>
                <a:gd name="T11" fmla="*/ 0 h 24"/>
                <a:gd name="T12" fmla="*/ 274 w 274"/>
                <a:gd name="T13" fmla="*/ 12 h 24"/>
                <a:gd name="T14" fmla="*/ 274 w 274"/>
                <a:gd name="T15" fmla="*/ 12 h 24"/>
                <a:gd name="T16" fmla="*/ 262 w 27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4">
                  <a:moveTo>
                    <a:pt x="26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6" y="24"/>
                    <a:pt x="0" y="1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9" y="0"/>
                    <a:pt x="274" y="6"/>
                    <a:pt x="274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19"/>
                    <a:pt x="269" y="24"/>
                    <a:pt x="262" y="24"/>
                  </a:cubicBezTo>
                  <a:close/>
                </a:path>
              </a:pathLst>
            </a:custGeom>
            <a:solidFill>
              <a:srgbClr val="DC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9DBF7EED-1C87-E197-B8DD-EE4E60C21C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8625" y="2017713"/>
              <a:ext cx="501650" cy="68262"/>
            </a:xfrm>
            <a:custGeom>
              <a:avLst/>
              <a:gdLst>
                <a:gd name="T0" fmla="*/ 173 w 185"/>
                <a:gd name="T1" fmla="*/ 25 h 25"/>
                <a:gd name="T2" fmla="*/ 12 w 185"/>
                <a:gd name="T3" fmla="*/ 25 h 25"/>
                <a:gd name="T4" fmla="*/ 0 w 185"/>
                <a:gd name="T5" fmla="*/ 13 h 25"/>
                <a:gd name="T6" fmla="*/ 0 w 185"/>
                <a:gd name="T7" fmla="*/ 13 h 25"/>
                <a:gd name="T8" fmla="*/ 12 w 185"/>
                <a:gd name="T9" fmla="*/ 0 h 25"/>
                <a:gd name="T10" fmla="*/ 173 w 185"/>
                <a:gd name="T11" fmla="*/ 0 h 25"/>
                <a:gd name="T12" fmla="*/ 185 w 185"/>
                <a:gd name="T13" fmla="*/ 13 h 25"/>
                <a:gd name="T14" fmla="*/ 185 w 185"/>
                <a:gd name="T15" fmla="*/ 13 h 25"/>
                <a:gd name="T16" fmla="*/ 173 w 18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">
                  <a:moveTo>
                    <a:pt x="173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6" y="25"/>
                    <a:pt x="0" y="1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0" y="0"/>
                    <a:pt x="185" y="6"/>
                    <a:pt x="185" y="13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5" y="19"/>
                    <a:pt x="180" y="25"/>
                    <a:pt x="173" y="25"/>
                  </a:cubicBezTo>
                  <a:close/>
                </a:path>
              </a:pathLst>
            </a:custGeom>
            <a:solidFill>
              <a:srgbClr val="DC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B65333FF-1E8D-5ABD-CF6D-7E0EE19E36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8625" y="2154238"/>
              <a:ext cx="238125" cy="65087"/>
            </a:xfrm>
            <a:custGeom>
              <a:avLst/>
              <a:gdLst>
                <a:gd name="T0" fmla="*/ 76 w 88"/>
                <a:gd name="T1" fmla="*/ 24 h 24"/>
                <a:gd name="T2" fmla="*/ 12 w 88"/>
                <a:gd name="T3" fmla="*/ 24 h 24"/>
                <a:gd name="T4" fmla="*/ 0 w 88"/>
                <a:gd name="T5" fmla="*/ 12 h 24"/>
                <a:gd name="T6" fmla="*/ 0 w 88"/>
                <a:gd name="T7" fmla="*/ 12 h 24"/>
                <a:gd name="T8" fmla="*/ 12 w 88"/>
                <a:gd name="T9" fmla="*/ 0 h 24"/>
                <a:gd name="T10" fmla="*/ 76 w 88"/>
                <a:gd name="T11" fmla="*/ 0 h 24"/>
                <a:gd name="T12" fmla="*/ 88 w 88"/>
                <a:gd name="T13" fmla="*/ 12 h 24"/>
                <a:gd name="T14" fmla="*/ 88 w 88"/>
                <a:gd name="T15" fmla="*/ 12 h 24"/>
                <a:gd name="T16" fmla="*/ 76 w 88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4">
                  <a:moveTo>
                    <a:pt x="76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6" y="24"/>
                    <a:pt x="0" y="1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3" y="0"/>
                    <a:pt x="88" y="5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9"/>
                    <a:pt x="83" y="24"/>
                    <a:pt x="76" y="24"/>
                  </a:cubicBezTo>
                  <a:close/>
                </a:path>
              </a:pathLst>
            </a:custGeom>
            <a:solidFill>
              <a:srgbClr val="DC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248BC448-DC24-9705-3533-323930BCC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7288" y="2406650"/>
              <a:ext cx="1409700" cy="374650"/>
            </a:xfrm>
            <a:custGeom>
              <a:avLst/>
              <a:gdLst>
                <a:gd name="T0" fmla="*/ 508 w 519"/>
                <a:gd name="T1" fmla="*/ 138 h 138"/>
                <a:gd name="T2" fmla="*/ 10 w 519"/>
                <a:gd name="T3" fmla="*/ 138 h 138"/>
                <a:gd name="T4" fmla="*/ 0 w 519"/>
                <a:gd name="T5" fmla="*/ 128 h 138"/>
                <a:gd name="T6" fmla="*/ 0 w 519"/>
                <a:gd name="T7" fmla="*/ 11 h 138"/>
                <a:gd name="T8" fmla="*/ 10 w 519"/>
                <a:gd name="T9" fmla="*/ 0 h 138"/>
                <a:gd name="T10" fmla="*/ 508 w 519"/>
                <a:gd name="T11" fmla="*/ 0 h 138"/>
                <a:gd name="T12" fmla="*/ 519 w 519"/>
                <a:gd name="T13" fmla="*/ 11 h 138"/>
                <a:gd name="T14" fmla="*/ 519 w 519"/>
                <a:gd name="T15" fmla="*/ 128 h 138"/>
                <a:gd name="T16" fmla="*/ 508 w 519"/>
                <a:gd name="T1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9" h="138">
                  <a:moveTo>
                    <a:pt x="508" y="138"/>
                  </a:moveTo>
                  <a:cubicBezTo>
                    <a:pt x="10" y="138"/>
                    <a:pt x="10" y="138"/>
                    <a:pt x="10" y="138"/>
                  </a:cubicBezTo>
                  <a:cubicBezTo>
                    <a:pt x="5" y="138"/>
                    <a:pt x="0" y="133"/>
                    <a:pt x="0" y="12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14" y="0"/>
                    <a:pt x="519" y="5"/>
                    <a:pt x="519" y="11"/>
                  </a:cubicBezTo>
                  <a:cubicBezTo>
                    <a:pt x="519" y="128"/>
                    <a:pt x="519" y="128"/>
                    <a:pt x="519" y="128"/>
                  </a:cubicBezTo>
                  <a:cubicBezTo>
                    <a:pt x="519" y="133"/>
                    <a:pt x="514" y="138"/>
                    <a:pt x="508" y="138"/>
                  </a:cubicBezTo>
                  <a:close/>
                </a:path>
              </a:pathLst>
            </a:custGeom>
            <a:solidFill>
              <a:srgbClr val="97D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3B2BCAA-C8D3-4BCF-30C3-C25A510D5D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57938" y="2493963"/>
              <a:ext cx="203200" cy="203200"/>
            </a:xfrm>
            <a:prstGeom prst="ellipse">
              <a:avLst/>
            </a:prstGeom>
            <a:solidFill>
              <a:srgbClr val="CBF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058E2F85-2151-8A95-D3E9-ED064C86D6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0513" y="2493963"/>
              <a:ext cx="909637" cy="61912"/>
            </a:xfrm>
            <a:custGeom>
              <a:avLst/>
              <a:gdLst>
                <a:gd name="T0" fmla="*/ 323 w 335"/>
                <a:gd name="T1" fmla="*/ 23 h 23"/>
                <a:gd name="T2" fmla="*/ 12 w 335"/>
                <a:gd name="T3" fmla="*/ 23 h 23"/>
                <a:gd name="T4" fmla="*/ 0 w 335"/>
                <a:gd name="T5" fmla="*/ 11 h 23"/>
                <a:gd name="T6" fmla="*/ 0 w 335"/>
                <a:gd name="T7" fmla="*/ 11 h 23"/>
                <a:gd name="T8" fmla="*/ 12 w 335"/>
                <a:gd name="T9" fmla="*/ 0 h 23"/>
                <a:gd name="T10" fmla="*/ 323 w 335"/>
                <a:gd name="T11" fmla="*/ 0 h 23"/>
                <a:gd name="T12" fmla="*/ 335 w 335"/>
                <a:gd name="T13" fmla="*/ 11 h 23"/>
                <a:gd name="T14" fmla="*/ 335 w 335"/>
                <a:gd name="T15" fmla="*/ 11 h 23"/>
                <a:gd name="T16" fmla="*/ 323 w 335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5" h="23">
                  <a:moveTo>
                    <a:pt x="323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30" y="0"/>
                    <a:pt x="335" y="5"/>
                    <a:pt x="335" y="11"/>
                  </a:cubicBezTo>
                  <a:cubicBezTo>
                    <a:pt x="335" y="11"/>
                    <a:pt x="335" y="11"/>
                    <a:pt x="335" y="11"/>
                  </a:cubicBezTo>
                  <a:cubicBezTo>
                    <a:pt x="335" y="18"/>
                    <a:pt x="330" y="23"/>
                    <a:pt x="323" y="23"/>
                  </a:cubicBezTo>
                  <a:close/>
                </a:path>
              </a:pathLst>
            </a:custGeom>
            <a:solidFill>
              <a:srgbClr val="CBF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02A8DFB4-6E9B-B987-1678-64DC9310C9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0513" y="2628900"/>
              <a:ext cx="531812" cy="65087"/>
            </a:xfrm>
            <a:custGeom>
              <a:avLst/>
              <a:gdLst>
                <a:gd name="T0" fmla="*/ 184 w 196"/>
                <a:gd name="T1" fmla="*/ 24 h 24"/>
                <a:gd name="T2" fmla="*/ 12 w 196"/>
                <a:gd name="T3" fmla="*/ 24 h 24"/>
                <a:gd name="T4" fmla="*/ 0 w 196"/>
                <a:gd name="T5" fmla="*/ 12 h 24"/>
                <a:gd name="T6" fmla="*/ 0 w 196"/>
                <a:gd name="T7" fmla="*/ 12 h 24"/>
                <a:gd name="T8" fmla="*/ 12 w 196"/>
                <a:gd name="T9" fmla="*/ 0 h 24"/>
                <a:gd name="T10" fmla="*/ 184 w 196"/>
                <a:gd name="T11" fmla="*/ 0 h 24"/>
                <a:gd name="T12" fmla="*/ 196 w 196"/>
                <a:gd name="T13" fmla="*/ 12 h 24"/>
                <a:gd name="T14" fmla="*/ 196 w 196"/>
                <a:gd name="T15" fmla="*/ 12 h 24"/>
                <a:gd name="T16" fmla="*/ 184 w 19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24">
                  <a:moveTo>
                    <a:pt x="18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0" y="0"/>
                    <a:pt x="196" y="5"/>
                    <a:pt x="196" y="12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6" y="18"/>
                    <a:pt x="190" y="24"/>
                    <a:pt x="184" y="24"/>
                  </a:cubicBezTo>
                  <a:close/>
                </a:path>
              </a:pathLst>
            </a:custGeom>
            <a:solidFill>
              <a:srgbClr val="CBF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2C7394B2-1AF3-E754-8736-0318254B9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7288" y="2865438"/>
              <a:ext cx="1409700" cy="374650"/>
            </a:xfrm>
            <a:custGeom>
              <a:avLst/>
              <a:gdLst>
                <a:gd name="T0" fmla="*/ 509 w 519"/>
                <a:gd name="T1" fmla="*/ 138 h 138"/>
                <a:gd name="T2" fmla="*/ 10 w 519"/>
                <a:gd name="T3" fmla="*/ 138 h 138"/>
                <a:gd name="T4" fmla="*/ 0 w 519"/>
                <a:gd name="T5" fmla="*/ 128 h 138"/>
                <a:gd name="T6" fmla="*/ 0 w 519"/>
                <a:gd name="T7" fmla="*/ 10 h 138"/>
                <a:gd name="T8" fmla="*/ 10 w 519"/>
                <a:gd name="T9" fmla="*/ 0 h 138"/>
                <a:gd name="T10" fmla="*/ 509 w 519"/>
                <a:gd name="T11" fmla="*/ 0 h 138"/>
                <a:gd name="T12" fmla="*/ 519 w 519"/>
                <a:gd name="T13" fmla="*/ 10 h 138"/>
                <a:gd name="T14" fmla="*/ 519 w 519"/>
                <a:gd name="T15" fmla="*/ 128 h 138"/>
                <a:gd name="T16" fmla="*/ 509 w 519"/>
                <a:gd name="T1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9" h="138">
                  <a:moveTo>
                    <a:pt x="509" y="138"/>
                  </a:moveTo>
                  <a:cubicBezTo>
                    <a:pt x="10" y="138"/>
                    <a:pt x="10" y="138"/>
                    <a:pt x="10" y="138"/>
                  </a:cubicBezTo>
                  <a:cubicBezTo>
                    <a:pt x="4" y="138"/>
                    <a:pt x="0" y="134"/>
                    <a:pt x="0" y="12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4" y="0"/>
                    <a:pt x="519" y="5"/>
                    <a:pt x="519" y="10"/>
                  </a:cubicBezTo>
                  <a:cubicBezTo>
                    <a:pt x="519" y="128"/>
                    <a:pt x="519" y="128"/>
                    <a:pt x="519" y="128"/>
                  </a:cubicBezTo>
                  <a:cubicBezTo>
                    <a:pt x="519" y="134"/>
                    <a:pt x="514" y="138"/>
                    <a:pt x="509" y="138"/>
                  </a:cubicBezTo>
                  <a:close/>
                </a:path>
              </a:pathLst>
            </a:custGeom>
            <a:solidFill>
              <a:srgbClr val="97D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C70B9A7-CDAD-243E-8657-6E623B3D0F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57938" y="2952750"/>
              <a:ext cx="203200" cy="203200"/>
            </a:xfrm>
            <a:prstGeom prst="ellipse">
              <a:avLst/>
            </a:prstGeom>
            <a:solidFill>
              <a:srgbClr val="CBF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77FF9EB9-E934-39E6-051F-969CFB818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0513" y="2949575"/>
              <a:ext cx="909637" cy="65087"/>
            </a:xfrm>
            <a:custGeom>
              <a:avLst/>
              <a:gdLst>
                <a:gd name="T0" fmla="*/ 323 w 335"/>
                <a:gd name="T1" fmla="*/ 24 h 24"/>
                <a:gd name="T2" fmla="*/ 12 w 335"/>
                <a:gd name="T3" fmla="*/ 24 h 24"/>
                <a:gd name="T4" fmla="*/ 0 w 335"/>
                <a:gd name="T5" fmla="*/ 12 h 24"/>
                <a:gd name="T6" fmla="*/ 0 w 335"/>
                <a:gd name="T7" fmla="*/ 12 h 24"/>
                <a:gd name="T8" fmla="*/ 12 w 335"/>
                <a:gd name="T9" fmla="*/ 0 h 24"/>
                <a:gd name="T10" fmla="*/ 323 w 335"/>
                <a:gd name="T11" fmla="*/ 0 h 24"/>
                <a:gd name="T12" fmla="*/ 335 w 335"/>
                <a:gd name="T13" fmla="*/ 12 h 24"/>
                <a:gd name="T14" fmla="*/ 335 w 335"/>
                <a:gd name="T15" fmla="*/ 12 h 24"/>
                <a:gd name="T16" fmla="*/ 323 w 335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5" h="24">
                  <a:moveTo>
                    <a:pt x="323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30" y="0"/>
                    <a:pt x="335" y="6"/>
                    <a:pt x="335" y="12"/>
                  </a:cubicBezTo>
                  <a:cubicBezTo>
                    <a:pt x="335" y="12"/>
                    <a:pt x="335" y="12"/>
                    <a:pt x="335" y="12"/>
                  </a:cubicBezTo>
                  <a:cubicBezTo>
                    <a:pt x="335" y="19"/>
                    <a:pt x="330" y="24"/>
                    <a:pt x="323" y="24"/>
                  </a:cubicBezTo>
                  <a:close/>
                </a:path>
              </a:pathLst>
            </a:custGeom>
            <a:solidFill>
              <a:srgbClr val="CBF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A17ADA19-5CE5-95D8-5494-712A5AE7B6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0513" y="3087688"/>
              <a:ext cx="531812" cy="63500"/>
            </a:xfrm>
            <a:custGeom>
              <a:avLst/>
              <a:gdLst>
                <a:gd name="T0" fmla="*/ 184 w 196"/>
                <a:gd name="T1" fmla="*/ 23 h 23"/>
                <a:gd name="T2" fmla="*/ 12 w 196"/>
                <a:gd name="T3" fmla="*/ 23 h 23"/>
                <a:gd name="T4" fmla="*/ 0 w 196"/>
                <a:gd name="T5" fmla="*/ 11 h 23"/>
                <a:gd name="T6" fmla="*/ 0 w 196"/>
                <a:gd name="T7" fmla="*/ 11 h 23"/>
                <a:gd name="T8" fmla="*/ 12 w 196"/>
                <a:gd name="T9" fmla="*/ 0 h 23"/>
                <a:gd name="T10" fmla="*/ 184 w 196"/>
                <a:gd name="T11" fmla="*/ 0 h 23"/>
                <a:gd name="T12" fmla="*/ 196 w 196"/>
                <a:gd name="T13" fmla="*/ 11 h 23"/>
                <a:gd name="T14" fmla="*/ 196 w 196"/>
                <a:gd name="T15" fmla="*/ 11 h 23"/>
                <a:gd name="T16" fmla="*/ 184 w 196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23">
                  <a:moveTo>
                    <a:pt x="184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0" y="0"/>
                    <a:pt x="196" y="5"/>
                    <a:pt x="196" y="11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6" y="18"/>
                    <a:pt x="190" y="23"/>
                    <a:pt x="184" y="23"/>
                  </a:cubicBezTo>
                  <a:close/>
                </a:path>
              </a:pathLst>
            </a:custGeom>
            <a:solidFill>
              <a:srgbClr val="CBF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A7CDFECA-1F7E-6D43-E8E5-B395D0324C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29413" y="1379538"/>
              <a:ext cx="344487" cy="339725"/>
            </a:xfrm>
            <a:custGeom>
              <a:avLst/>
              <a:gdLst>
                <a:gd name="T0" fmla="*/ 2 w 127"/>
                <a:gd name="T1" fmla="*/ 125 h 125"/>
                <a:gd name="T2" fmla="*/ 0 w 127"/>
                <a:gd name="T3" fmla="*/ 123 h 125"/>
                <a:gd name="T4" fmla="*/ 0 w 127"/>
                <a:gd name="T5" fmla="*/ 107 h 125"/>
                <a:gd name="T6" fmla="*/ 2 w 127"/>
                <a:gd name="T7" fmla="*/ 105 h 125"/>
                <a:gd name="T8" fmla="*/ 4 w 127"/>
                <a:gd name="T9" fmla="*/ 107 h 125"/>
                <a:gd name="T10" fmla="*/ 4 w 127"/>
                <a:gd name="T11" fmla="*/ 123 h 125"/>
                <a:gd name="T12" fmla="*/ 2 w 127"/>
                <a:gd name="T13" fmla="*/ 125 h 125"/>
                <a:gd name="T14" fmla="*/ 2 w 127"/>
                <a:gd name="T15" fmla="*/ 93 h 125"/>
                <a:gd name="T16" fmla="*/ 0 w 127"/>
                <a:gd name="T17" fmla="*/ 91 h 125"/>
                <a:gd name="T18" fmla="*/ 0 w 127"/>
                <a:gd name="T19" fmla="*/ 75 h 125"/>
                <a:gd name="T20" fmla="*/ 2 w 127"/>
                <a:gd name="T21" fmla="*/ 73 h 125"/>
                <a:gd name="T22" fmla="*/ 4 w 127"/>
                <a:gd name="T23" fmla="*/ 75 h 125"/>
                <a:gd name="T24" fmla="*/ 4 w 127"/>
                <a:gd name="T25" fmla="*/ 91 h 125"/>
                <a:gd name="T26" fmla="*/ 2 w 127"/>
                <a:gd name="T27" fmla="*/ 93 h 125"/>
                <a:gd name="T28" fmla="*/ 2 w 127"/>
                <a:gd name="T29" fmla="*/ 61 h 125"/>
                <a:gd name="T30" fmla="*/ 0 w 127"/>
                <a:gd name="T31" fmla="*/ 59 h 125"/>
                <a:gd name="T32" fmla="*/ 0 w 127"/>
                <a:gd name="T33" fmla="*/ 48 h 125"/>
                <a:gd name="T34" fmla="*/ 1 w 127"/>
                <a:gd name="T35" fmla="*/ 43 h 125"/>
                <a:gd name="T36" fmla="*/ 3 w 127"/>
                <a:gd name="T37" fmla="*/ 41 h 125"/>
                <a:gd name="T38" fmla="*/ 5 w 127"/>
                <a:gd name="T39" fmla="*/ 43 h 125"/>
                <a:gd name="T40" fmla="*/ 4 w 127"/>
                <a:gd name="T41" fmla="*/ 48 h 125"/>
                <a:gd name="T42" fmla="*/ 4 w 127"/>
                <a:gd name="T43" fmla="*/ 59 h 125"/>
                <a:gd name="T44" fmla="*/ 2 w 127"/>
                <a:gd name="T45" fmla="*/ 61 h 125"/>
                <a:gd name="T46" fmla="*/ 7 w 127"/>
                <a:gd name="T47" fmla="*/ 30 h 125"/>
                <a:gd name="T48" fmla="*/ 6 w 127"/>
                <a:gd name="T49" fmla="*/ 30 h 125"/>
                <a:gd name="T50" fmla="*/ 5 w 127"/>
                <a:gd name="T51" fmla="*/ 27 h 125"/>
                <a:gd name="T52" fmla="*/ 15 w 127"/>
                <a:gd name="T53" fmla="*/ 14 h 125"/>
                <a:gd name="T54" fmla="*/ 18 w 127"/>
                <a:gd name="T55" fmla="*/ 14 h 125"/>
                <a:gd name="T56" fmla="*/ 18 w 127"/>
                <a:gd name="T57" fmla="*/ 16 h 125"/>
                <a:gd name="T58" fmla="*/ 9 w 127"/>
                <a:gd name="T59" fmla="*/ 29 h 125"/>
                <a:gd name="T60" fmla="*/ 7 w 127"/>
                <a:gd name="T61" fmla="*/ 30 h 125"/>
                <a:gd name="T62" fmla="*/ 29 w 127"/>
                <a:gd name="T63" fmla="*/ 8 h 125"/>
                <a:gd name="T64" fmla="*/ 28 w 127"/>
                <a:gd name="T65" fmla="*/ 7 h 125"/>
                <a:gd name="T66" fmla="*/ 29 w 127"/>
                <a:gd name="T67" fmla="*/ 4 h 125"/>
                <a:gd name="T68" fmla="*/ 45 w 127"/>
                <a:gd name="T69" fmla="*/ 0 h 125"/>
                <a:gd name="T70" fmla="*/ 47 w 127"/>
                <a:gd name="T71" fmla="*/ 2 h 125"/>
                <a:gd name="T72" fmla="*/ 45 w 127"/>
                <a:gd name="T73" fmla="*/ 4 h 125"/>
                <a:gd name="T74" fmla="*/ 30 w 127"/>
                <a:gd name="T75" fmla="*/ 8 h 125"/>
                <a:gd name="T76" fmla="*/ 29 w 127"/>
                <a:gd name="T77" fmla="*/ 8 h 125"/>
                <a:gd name="T78" fmla="*/ 125 w 127"/>
                <a:gd name="T79" fmla="*/ 4 h 125"/>
                <a:gd name="T80" fmla="*/ 123 w 127"/>
                <a:gd name="T81" fmla="*/ 2 h 125"/>
                <a:gd name="T82" fmla="*/ 125 w 127"/>
                <a:gd name="T83" fmla="*/ 0 h 125"/>
                <a:gd name="T84" fmla="*/ 125 w 127"/>
                <a:gd name="T85" fmla="*/ 0 h 125"/>
                <a:gd name="T86" fmla="*/ 127 w 127"/>
                <a:gd name="T87" fmla="*/ 2 h 125"/>
                <a:gd name="T88" fmla="*/ 125 w 127"/>
                <a:gd name="T89" fmla="*/ 4 h 125"/>
                <a:gd name="T90" fmla="*/ 109 w 127"/>
                <a:gd name="T91" fmla="*/ 4 h 125"/>
                <a:gd name="T92" fmla="*/ 93 w 127"/>
                <a:gd name="T93" fmla="*/ 4 h 125"/>
                <a:gd name="T94" fmla="*/ 91 w 127"/>
                <a:gd name="T95" fmla="*/ 2 h 125"/>
                <a:gd name="T96" fmla="*/ 93 w 127"/>
                <a:gd name="T97" fmla="*/ 0 h 125"/>
                <a:gd name="T98" fmla="*/ 109 w 127"/>
                <a:gd name="T99" fmla="*/ 0 h 125"/>
                <a:gd name="T100" fmla="*/ 111 w 127"/>
                <a:gd name="T101" fmla="*/ 2 h 125"/>
                <a:gd name="T102" fmla="*/ 109 w 127"/>
                <a:gd name="T103" fmla="*/ 4 h 125"/>
                <a:gd name="T104" fmla="*/ 77 w 127"/>
                <a:gd name="T105" fmla="*/ 4 h 125"/>
                <a:gd name="T106" fmla="*/ 61 w 127"/>
                <a:gd name="T107" fmla="*/ 4 h 125"/>
                <a:gd name="T108" fmla="*/ 59 w 127"/>
                <a:gd name="T109" fmla="*/ 2 h 125"/>
                <a:gd name="T110" fmla="*/ 61 w 127"/>
                <a:gd name="T111" fmla="*/ 0 h 125"/>
                <a:gd name="T112" fmla="*/ 77 w 127"/>
                <a:gd name="T113" fmla="*/ 0 h 125"/>
                <a:gd name="T114" fmla="*/ 79 w 127"/>
                <a:gd name="T115" fmla="*/ 2 h 125"/>
                <a:gd name="T116" fmla="*/ 77 w 127"/>
                <a:gd name="T117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5">
                  <a:moveTo>
                    <a:pt x="2" y="125"/>
                  </a:moveTo>
                  <a:cubicBezTo>
                    <a:pt x="1" y="125"/>
                    <a:pt x="0" y="124"/>
                    <a:pt x="0" y="12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6"/>
                    <a:pt x="1" y="105"/>
                    <a:pt x="2" y="105"/>
                  </a:cubicBezTo>
                  <a:cubicBezTo>
                    <a:pt x="4" y="105"/>
                    <a:pt x="4" y="106"/>
                    <a:pt x="4" y="107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4" y="124"/>
                    <a:pt x="4" y="125"/>
                    <a:pt x="2" y="125"/>
                  </a:cubicBezTo>
                  <a:close/>
                  <a:moveTo>
                    <a:pt x="2" y="93"/>
                  </a:moveTo>
                  <a:cubicBezTo>
                    <a:pt x="1" y="93"/>
                    <a:pt x="0" y="92"/>
                    <a:pt x="0" y="9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4"/>
                    <a:pt x="1" y="73"/>
                    <a:pt x="2" y="73"/>
                  </a:cubicBezTo>
                  <a:cubicBezTo>
                    <a:pt x="4" y="73"/>
                    <a:pt x="4" y="74"/>
                    <a:pt x="4" y="75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4" y="92"/>
                    <a:pt x="4" y="93"/>
                    <a:pt x="2" y="93"/>
                  </a:cubicBezTo>
                  <a:close/>
                  <a:moveTo>
                    <a:pt x="2" y="61"/>
                  </a:moveTo>
                  <a:cubicBezTo>
                    <a:pt x="1" y="61"/>
                    <a:pt x="0" y="60"/>
                    <a:pt x="0" y="5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"/>
                    <a:pt x="1" y="45"/>
                    <a:pt x="1" y="43"/>
                  </a:cubicBezTo>
                  <a:cubicBezTo>
                    <a:pt x="1" y="42"/>
                    <a:pt x="2" y="41"/>
                    <a:pt x="3" y="41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5"/>
                    <a:pt x="4" y="46"/>
                    <a:pt x="4" y="48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0"/>
                    <a:pt x="4" y="61"/>
                    <a:pt x="2" y="61"/>
                  </a:cubicBezTo>
                  <a:close/>
                  <a:moveTo>
                    <a:pt x="7" y="30"/>
                  </a:moveTo>
                  <a:cubicBezTo>
                    <a:pt x="7" y="30"/>
                    <a:pt x="6" y="30"/>
                    <a:pt x="6" y="30"/>
                  </a:cubicBezTo>
                  <a:cubicBezTo>
                    <a:pt x="5" y="29"/>
                    <a:pt x="5" y="28"/>
                    <a:pt x="5" y="27"/>
                  </a:cubicBezTo>
                  <a:cubicBezTo>
                    <a:pt x="8" y="22"/>
                    <a:pt x="11" y="18"/>
                    <a:pt x="15" y="14"/>
                  </a:cubicBezTo>
                  <a:cubicBezTo>
                    <a:pt x="16" y="13"/>
                    <a:pt x="17" y="13"/>
                    <a:pt x="18" y="14"/>
                  </a:cubicBezTo>
                  <a:cubicBezTo>
                    <a:pt x="18" y="14"/>
                    <a:pt x="18" y="16"/>
                    <a:pt x="18" y="16"/>
                  </a:cubicBezTo>
                  <a:cubicBezTo>
                    <a:pt x="14" y="20"/>
                    <a:pt x="11" y="24"/>
                    <a:pt x="9" y="29"/>
                  </a:cubicBezTo>
                  <a:cubicBezTo>
                    <a:pt x="8" y="30"/>
                    <a:pt x="8" y="30"/>
                    <a:pt x="7" y="30"/>
                  </a:cubicBezTo>
                  <a:close/>
                  <a:moveTo>
                    <a:pt x="29" y="8"/>
                  </a:moveTo>
                  <a:cubicBezTo>
                    <a:pt x="29" y="8"/>
                    <a:pt x="28" y="8"/>
                    <a:pt x="28" y="7"/>
                  </a:cubicBezTo>
                  <a:cubicBezTo>
                    <a:pt x="27" y="6"/>
                    <a:pt x="28" y="5"/>
                    <a:pt x="29" y="4"/>
                  </a:cubicBezTo>
                  <a:cubicBezTo>
                    <a:pt x="34" y="2"/>
                    <a:pt x="39" y="0"/>
                    <a:pt x="45" y="0"/>
                  </a:cubicBezTo>
                  <a:cubicBezTo>
                    <a:pt x="46" y="0"/>
                    <a:pt x="47" y="1"/>
                    <a:pt x="47" y="2"/>
                  </a:cubicBezTo>
                  <a:cubicBezTo>
                    <a:pt x="47" y="3"/>
                    <a:pt x="46" y="4"/>
                    <a:pt x="45" y="4"/>
                  </a:cubicBezTo>
                  <a:cubicBezTo>
                    <a:pt x="40" y="4"/>
                    <a:pt x="35" y="6"/>
                    <a:pt x="30" y="8"/>
                  </a:cubicBezTo>
                  <a:cubicBezTo>
                    <a:pt x="30" y="8"/>
                    <a:pt x="30" y="8"/>
                    <a:pt x="29" y="8"/>
                  </a:cubicBezTo>
                  <a:close/>
                  <a:moveTo>
                    <a:pt x="125" y="4"/>
                  </a:moveTo>
                  <a:cubicBezTo>
                    <a:pt x="124" y="4"/>
                    <a:pt x="123" y="3"/>
                    <a:pt x="123" y="2"/>
                  </a:cubicBezTo>
                  <a:cubicBezTo>
                    <a:pt x="123" y="1"/>
                    <a:pt x="124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6" y="0"/>
                    <a:pt x="127" y="1"/>
                    <a:pt x="127" y="2"/>
                  </a:cubicBezTo>
                  <a:cubicBezTo>
                    <a:pt x="127" y="3"/>
                    <a:pt x="126" y="4"/>
                    <a:pt x="125" y="4"/>
                  </a:cubicBezTo>
                  <a:close/>
                  <a:moveTo>
                    <a:pt x="109" y="4"/>
                  </a:moveTo>
                  <a:cubicBezTo>
                    <a:pt x="93" y="4"/>
                    <a:pt x="93" y="4"/>
                    <a:pt x="93" y="4"/>
                  </a:cubicBezTo>
                  <a:cubicBezTo>
                    <a:pt x="92" y="4"/>
                    <a:pt x="91" y="3"/>
                    <a:pt x="91" y="2"/>
                  </a:cubicBezTo>
                  <a:cubicBezTo>
                    <a:pt x="91" y="1"/>
                    <a:pt x="92" y="0"/>
                    <a:pt x="9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1" y="1"/>
                    <a:pt x="111" y="2"/>
                  </a:cubicBezTo>
                  <a:cubicBezTo>
                    <a:pt x="111" y="3"/>
                    <a:pt x="110" y="4"/>
                    <a:pt x="109" y="4"/>
                  </a:cubicBezTo>
                  <a:close/>
                  <a:moveTo>
                    <a:pt x="77" y="4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0" y="4"/>
                    <a:pt x="59" y="3"/>
                    <a:pt x="59" y="2"/>
                  </a:cubicBezTo>
                  <a:cubicBezTo>
                    <a:pt x="59" y="1"/>
                    <a:pt x="60" y="0"/>
                    <a:pt x="6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0"/>
                    <a:pt x="79" y="1"/>
                    <a:pt x="79" y="2"/>
                  </a:cubicBezTo>
                  <a:cubicBezTo>
                    <a:pt x="79" y="3"/>
                    <a:pt x="78" y="4"/>
                    <a:pt x="77" y="4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787736" y="2423551"/>
            <a:ext cx="5731164" cy="951057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defRPr lang="zh-CN" altLang="en-US" sz="2400"/>
            </a:lvl1pPr>
          </a:lstStyle>
          <a:p>
            <a:pPr lvl="0" defTabSz="914354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787736" y="3374609"/>
            <a:ext cx="5731164" cy="723916"/>
          </a:xfrm>
        </p:spPr>
        <p:txBody>
          <a:bodyPr/>
          <a:lstStyle>
            <a:lvl1pPr marL="0" indent="0" algn="r">
              <a:buNone/>
              <a:def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2022/12/1/Thu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2022/12/1/Thu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2022/12/1/Thu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42A361-A2C3-0A98-9966-75B780C1C1F8}"/>
              </a:ext>
            </a:extLst>
          </p:cNvPr>
          <p:cNvGrpSpPr/>
          <p:nvPr userDrawn="1"/>
        </p:nvGrpSpPr>
        <p:grpSpPr>
          <a:xfrm>
            <a:off x="2400430" y="-48533"/>
            <a:ext cx="9791570" cy="6975525"/>
            <a:chOff x="2400430" y="-48533"/>
            <a:chExt cx="9791570" cy="6975525"/>
          </a:xfrm>
        </p:grpSpPr>
        <p:pic>
          <p:nvPicPr>
            <p:cNvPr id="3" name="图形 2">
              <a:extLst>
                <a:ext uri="{FF2B5EF4-FFF2-40B4-BE49-F238E27FC236}">
                  <a16:creationId xmlns:a16="http://schemas.microsoft.com/office/drawing/2014/main" id="{7C2C25D8-7641-EE85-3295-26B1DFB1E9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0430" y="-48533"/>
              <a:ext cx="9791570" cy="6975525"/>
            </a:xfrm>
            <a:prstGeom prst="rect">
              <a:avLst/>
            </a:prstGeom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158052E-59D4-192E-B565-F926F5AC9A34}"/>
                </a:ext>
              </a:extLst>
            </p:cNvPr>
            <p:cNvGrpSpPr/>
            <p:nvPr userDrawn="1"/>
          </p:nvGrpSpPr>
          <p:grpSpPr>
            <a:xfrm>
              <a:off x="5789651" y="1249363"/>
              <a:ext cx="5913437" cy="4986337"/>
              <a:chOff x="5605463" y="1249363"/>
              <a:chExt cx="5913437" cy="498633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B2FEF5E-2AC9-FF03-59FE-A3257C0FFFD6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5605463" y="1249363"/>
                <a:ext cx="5913437" cy="4986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36DFABC5-0A0E-C2F3-66E6-5A4B36EDAA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608638" y="5535613"/>
                <a:ext cx="5910262" cy="696912"/>
              </a:xfrm>
              <a:prstGeom prst="ellipse">
                <a:avLst/>
              </a:prstGeom>
              <a:solidFill>
                <a:srgbClr val="164B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57F80867-92A4-A8B7-CC64-1B02222F8D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94425" y="4333875"/>
                <a:ext cx="520700" cy="992187"/>
              </a:xfrm>
              <a:custGeom>
                <a:avLst/>
                <a:gdLst>
                  <a:gd name="T0" fmla="*/ 164 w 192"/>
                  <a:gd name="T1" fmla="*/ 365 h 365"/>
                  <a:gd name="T2" fmla="*/ 2 w 192"/>
                  <a:gd name="T3" fmla="*/ 0 h 365"/>
                  <a:gd name="T4" fmla="*/ 192 w 192"/>
                  <a:gd name="T5" fmla="*/ 193 h 365"/>
                  <a:gd name="T6" fmla="*/ 164 w 192"/>
                  <a:gd name="T7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365">
                    <a:moveTo>
                      <a:pt x="164" y="365"/>
                    </a:moveTo>
                    <a:cubicBezTo>
                      <a:pt x="164" y="365"/>
                      <a:pt x="0" y="97"/>
                      <a:pt x="2" y="0"/>
                    </a:cubicBezTo>
                    <a:cubicBezTo>
                      <a:pt x="2" y="0"/>
                      <a:pt x="110" y="4"/>
                      <a:pt x="192" y="193"/>
                    </a:cubicBezTo>
                    <a:lnTo>
                      <a:pt x="164" y="365"/>
                    </a:lnTo>
                    <a:close/>
                  </a:path>
                </a:pathLst>
              </a:custGeom>
              <a:solidFill>
                <a:srgbClr val="124D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D7EA579D-F3F0-338B-904D-D55E1026AD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61063" y="4883150"/>
                <a:ext cx="725487" cy="587375"/>
              </a:xfrm>
              <a:custGeom>
                <a:avLst/>
                <a:gdLst>
                  <a:gd name="T0" fmla="*/ 183 w 267"/>
                  <a:gd name="T1" fmla="*/ 32 h 216"/>
                  <a:gd name="T2" fmla="*/ 0 w 267"/>
                  <a:gd name="T3" fmla="*/ 32 h 216"/>
                  <a:gd name="T4" fmla="*/ 267 w 267"/>
                  <a:gd name="T5" fmla="*/ 216 h 216"/>
                  <a:gd name="T6" fmla="*/ 245 w 267"/>
                  <a:gd name="T7" fmla="*/ 62 h 216"/>
                  <a:gd name="T8" fmla="*/ 183 w 267"/>
                  <a:gd name="T9" fmla="*/ 3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216">
                    <a:moveTo>
                      <a:pt x="183" y="32"/>
                    </a:moveTo>
                    <a:cubicBezTo>
                      <a:pt x="183" y="32"/>
                      <a:pt x="79" y="0"/>
                      <a:pt x="0" y="32"/>
                    </a:cubicBezTo>
                    <a:cubicBezTo>
                      <a:pt x="0" y="32"/>
                      <a:pt x="114" y="162"/>
                      <a:pt x="267" y="216"/>
                    </a:cubicBezTo>
                    <a:cubicBezTo>
                      <a:pt x="245" y="62"/>
                      <a:pt x="245" y="62"/>
                      <a:pt x="245" y="62"/>
                    </a:cubicBezTo>
                    <a:lnTo>
                      <a:pt x="183" y="32"/>
                    </a:lnTo>
                    <a:close/>
                  </a:path>
                </a:pathLst>
              </a:custGeom>
              <a:solidFill>
                <a:srgbClr val="1E5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B9D8F78-2F4B-2EC6-B386-1951123A88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38888" y="1852613"/>
                <a:ext cx="1362075" cy="1449387"/>
              </a:xfrm>
              <a:prstGeom prst="rect">
                <a:avLst/>
              </a:prstGeom>
              <a:solidFill>
                <a:srgbClr val="3E7A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167BE89B-C8B4-AE1E-6674-0D54E44A29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77013" y="4692650"/>
                <a:ext cx="1211262" cy="354012"/>
              </a:xfrm>
              <a:custGeom>
                <a:avLst/>
                <a:gdLst>
                  <a:gd name="T0" fmla="*/ 763 w 763"/>
                  <a:gd name="T1" fmla="*/ 223 h 223"/>
                  <a:gd name="T2" fmla="*/ 0 w 763"/>
                  <a:gd name="T3" fmla="*/ 223 h 223"/>
                  <a:gd name="T4" fmla="*/ 24 w 763"/>
                  <a:gd name="T5" fmla="*/ 0 h 223"/>
                  <a:gd name="T6" fmla="*/ 763 w 763"/>
                  <a:gd name="T7" fmla="*/ 0 h 223"/>
                  <a:gd name="T8" fmla="*/ 763 w 763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3" h="223">
                    <a:moveTo>
                      <a:pt x="763" y="223"/>
                    </a:moveTo>
                    <a:lnTo>
                      <a:pt x="0" y="223"/>
                    </a:lnTo>
                    <a:lnTo>
                      <a:pt x="24" y="0"/>
                    </a:lnTo>
                    <a:lnTo>
                      <a:pt x="763" y="0"/>
                    </a:lnTo>
                    <a:lnTo>
                      <a:pt x="763" y="223"/>
                    </a:lnTo>
                    <a:close/>
                  </a:path>
                </a:pathLst>
              </a:custGeom>
              <a:solidFill>
                <a:srgbClr val="BDF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1868B5A-A5A1-F7C8-0C7E-9C925814E3A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50038" y="5046663"/>
                <a:ext cx="1138237" cy="654050"/>
              </a:xfrm>
              <a:prstGeom prst="rect">
                <a:avLst/>
              </a:prstGeom>
              <a:solidFill>
                <a:srgbClr val="95E1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2E9E954C-817C-F7D2-97F1-4E0184E6F3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88213" y="5472113"/>
                <a:ext cx="296862" cy="68262"/>
              </a:xfrm>
              <a:custGeom>
                <a:avLst/>
                <a:gdLst>
                  <a:gd name="T0" fmla="*/ 97 w 109"/>
                  <a:gd name="T1" fmla="*/ 25 h 25"/>
                  <a:gd name="T2" fmla="*/ 12 w 109"/>
                  <a:gd name="T3" fmla="*/ 25 h 25"/>
                  <a:gd name="T4" fmla="*/ 0 w 109"/>
                  <a:gd name="T5" fmla="*/ 13 h 25"/>
                  <a:gd name="T6" fmla="*/ 0 w 109"/>
                  <a:gd name="T7" fmla="*/ 13 h 25"/>
                  <a:gd name="T8" fmla="*/ 12 w 109"/>
                  <a:gd name="T9" fmla="*/ 0 h 25"/>
                  <a:gd name="T10" fmla="*/ 97 w 109"/>
                  <a:gd name="T11" fmla="*/ 0 h 25"/>
                  <a:gd name="T12" fmla="*/ 109 w 109"/>
                  <a:gd name="T13" fmla="*/ 13 h 25"/>
                  <a:gd name="T14" fmla="*/ 109 w 109"/>
                  <a:gd name="T15" fmla="*/ 13 h 25"/>
                  <a:gd name="T16" fmla="*/ 97 w 109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25">
                    <a:moveTo>
                      <a:pt x="97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5" y="25"/>
                      <a:pt x="0" y="19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04" y="0"/>
                      <a:pt x="109" y="6"/>
                      <a:pt x="109" y="13"/>
                    </a:cubicBezTo>
                    <a:cubicBezTo>
                      <a:pt x="109" y="13"/>
                      <a:pt x="109" y="13"/>
                      <a:pt x="109" y="13"/>
                    </a:cubicBezTo>
                    <a:cubicBezTo>
                      <a:pt x="109" y="19"/>
                      <a:pt x="104" y="25"/>
                      <a:pt x="97" y="25"/>
                    </a:cubicBezTo>
                    <a:close/>
                  </a:path>
                </a:pathLst>
              </a:custGeom>
              <a:solidFill>
                <a:srgbClr val="B5F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C054225A-6561-0927-158E-C562F920E1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438" y="5575300"/>
                <a:ext cx="401637" cy="65087"/>
              </a:xfrm>
              <a:custGeom>
                <a:avLst/>
                <a:gdLst>
                  <a:gd name="T0" fmla="*/ 136 w 148"/>
                  <a:gd name="T1" fmla="*/ 24 h 24"/>
                  <a:gd name="T2" fmla="*/ 12 w 148"/>
                  <a:gd name="T3" fmla="*/ 24 h 24"/>
                  <a:gd name="T4" fmla="*/ 0 w 148"/>
                  <a:gd name="T5" fmla="*/ 12 h 24"/>
                  <a:gd name="T6" fmla="*/ 0 w 148"/>
                  <a:gd name="T7" fmla="*/ 12 h 24"/>
                  <a:gd name="T8" fmla="*/ 12 w 148"/>
                  <a:gd name="T9" fmla="*/ 0 h 24"/>
                  <a:gd name="T10" fmla="*/ 136 w 148"/>
                  <a:gd name="T11" fmla="*/ 0 h 24"/>
                  <a:gd name="T12" fmla="*/ 148 w 148"/>
                  <a:gd name="T13" fmla="*/ 12 h 24"/>
                  <a:gd name="T14" fmla="*/ 148 w 148"/>
                  <a:gd name="T15" fmla="*/ 12 h 24"/>
                  <a:gd name="T16" fmla="*/ 136 w 14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4">
                    <a:moveTo>
                      <a:pt x="136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43" y="0"/>
                      <a:pt x="148" y="5"/>
                      <a:pt x="148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8" y="19"/>
                      <a:pt x="143" y="24"/>
                      <a:pt x="136" y="24"/>
                    </a:cubicBezTo>
                    <a:close/>
                  </a:path>
                </a:pathLst>
              </a:custGeom>
              <a:solidFill>
                <a:srgbClr val="B5F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7770F305-481D-E580-E3E6-861D06FD41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92875" y="4691063"/>
                <a:ext cx="147637" cy="341312"/>
              </a:xfrm>
              <a:custGeom>
                <a:avLst/>
                <a:gdLst>
                  <a:gd name="T0" fmla="*/ 7 w 54"/>
                  <a:gd name="T1" fmla="*/ 126 h 126"/>
                  <a:gd name="T2" fmla="*/ 5 w 54"/>
                  <a:gd name="T3" fmla="*/ 126 h 126"/>
                  <a:gd name="T4" fmla="*/ 1 w 54"/>
                  <a:gd name="T5" fmla="*/ 118 h 126"/>
                  <a:gd name="T6" fmla="*/ 41 w 54"/>
                  <a:gd name="T7" fmla="*/ 4 h 126"/>
                  <a:gd name="T8" fmla="*/ 49 w 54"/>
                  <a:gd name="T9" fmla="*/ 1 h 126"/>
                  <a:gd name="T10" fmla="*/ 53 w 54"/>
                  <a:gd name="T11" fmla="*/ 8 h 126"/>
                  <a:gd name="T12" fmla="*/ 13 w 54"/>
                  <a:gd name="T13" fmla="*/ 122 h 126"/>
                  <a:gd name="T14" fmla="*/ 7 w 54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126">
                    <a:moveTo>
                      <a:pt x="7" y="126"/>
                    </a:moveTo>
                    <a:cubicBezTo>
                      <a:pt x="6" y="126"/>
                      <a:pt x="6" y="126"/>
                      <a:pt x="5" y="126"/>
                    </a:cubicBezTo>
                    <a:cubicBezTo>
                      <a:pt x="2" y="125"/>
                      <a:pt x="0" y="121"/>
                      <a:pt x="1" y="118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1"/>
                      <a:pt x="46" y="0"/>
                      <a:pt x="49" y="1"/>
                    </a:cubicBezTo>
                    <a:cubicBezTo>
                      <a:pt x="52" y="2"/>
                      <a:pt x="54" y="5"/>
                      <a:pt x="53" y="8"/>
                    </a:cubicBezTo>
                    <a:cubicBezTo>
                      <a:pt x="13" y="122"/>
                      <a:pt x="13" y="122"/>
                      <a:pt x="13" y="122"/>
                    </a:cubicBezTo>
                    <a:cubicBezTo>
                      <a:pt x="12" y="125"/>
                      <a:pt x="10" y="126"/>
                      <a:pt x="7" y="126"/>
                    </a:cubicBezTo>
                    <a:close/>
                  </a:path>
                </a:pathLst>
              </a:custGeom>
              <a:solidFill>
                <a:srgbClr val="BDF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BE8A552-9509-90DA-7E3C-420D1D0E4BA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05613" y="5318125"/>
                <a:ext cx="222250" cy="385762"/>
              </a:xfrm>
              <a:prstGeom prst="rect">
                <a:avLst/>
              </a:prstGeom>
              <a:solidFill>
                <a:srgbClr val="77D0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9E4EC20-C318-0000-772D-49D3EEC5E8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50038" y="5046663"/>
                <a:ext cx="1138237" cy="58737"/>
              </a:xfrm>
              <a:prstGeom prst="rect">
                <a:avLst/>
              </a:prstGeom>
              <a:solidFill>
                <a:srgbClr val="77D0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8B5C52B-DAFB-AB31-FDC6-05FDDF0B8C1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16663" y="5307013"/>
                <a:ext cx="615950" cy="168275"/>
              </a:xfrm>
              <a:prstGeom prst="rect">
                <a:avLst/>
              </a:prstGeom>
              <a:solidFill>
                <a:srgbClr val="8CB2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804E2D2-CD00-4033-67BD-A8EABF16CE6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38888" y="5472113"/>
                <a:ext cx="574675" cy="271462"/>
              </a:xfrm>
              <a:prstGeom prst="rect">
                <a:avLst/>
              </a:prstGeom>
              <a:solidFill>
                <a:srgbClr val="73A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9B251FE-6E08-A735-7A9D-A19282FE6B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38888" y="5472113"/>
                <a:ext cx="574675" cy="49212"/>
              </a:xfrm>
              <a:prstGeom prst="rect">
                <a:avLst/>
              </a:prstGeom>
              <a:solidFill>
                <a:srgbClr val="6994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EC35ADD-8AAE-009E-7B0F-852105F773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943850" y="1460500"/>
                <a:ext cx="795337" cy="1046162"/>
              </a:xfrm>
              <a:prstGeom prst="rect">
                <a:avLst/>
              </a:prstGeom>
              <a:solidFill>
                <a:srgbClr val="3E7A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EF463FA6-494E-C06D-571C-84C24C9778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18425" y="3957638"/>
                <a:ext cx="2847975" cy="1824037"/>
              </a:xfrm>
              <a:custGeom>
                <a:avLst/>
                <a:gdLst>
                  <a:gd name="T0" fmla="*/ 1031 w 1049"/>
                  <a:gd name="T1" fmla="*/ 672 h 672"/>
                  <a:gd name="T2" fmla="*/ 18 w 1049"/>
                  <a:gd name="T3" fmla="*/ 672 h 672"/>
                  <a:gd name="T4" fmla="*/ 0 w 1049"/>
                  <a:gd name="T5" fmla="*/ 654 h 672"/>
                  <a:gd name="T6" fmla="*/ 0 w 1049"/>
                  <a:gd name="T7" fmla="*/ 18 h 672"/>
                  <a:gd name="T8" fmla="*/ 18 w 1049"/>
                  <a:gd name="T9" fmla="*/ 0 h 672"/>
                  <a:gd name="T10" fmla="*/ 1031 w 1049"/>
                  <a:gd name="T11" fmla="*/ 0 h 672"/>
                  <a:gd name="T12" fmla="*/ 1049 w 1049"/>
                  <a:gd name="T13" fmla="*/ 18 h 672"/>
                  <a:gd name="T14" fmla="*/ 1049 w 1049"/>
                  <a:gd name="T15" fmla="*/ 654 h 672"/>
                  <a:gd name="T16" fmla="*/ 1031 w 1049"/>
                  <a:gd name="T17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9" h="672">
                    <a:moveTo>
                      <a:pt x="1031" y="672"/>
                    </a:moveTo>
                    <a:cubicBezTo>
                      <a:pt x="18" y="672"/>
                      <a:pt x="18" y="672"/>
                      <a:pt x="18" y="672"/>
                    </a:cubicBezTo>
                    <a:cubicBezTo>
                      <a:pt x="8" y="672"/>
                      <a:pt x="0" y="664"/>
                      <a:pt x="0" y="65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031" y="0"/>
                      <a:pt x="1031" y="0"/>
                      <a:pt x="1031" y="0"/>
                    </a:cubicBezTo>
                    <a:cubicBezTo>
                      <a:pt x="1041" y="0"/>
                      <a:pt x="1049" y="8"/>
                      <a:pt x="1049" y="18"/>
                    </a:cubicBezTo>
                    <a:cubicBezTo>
                      <a:pt x="1049" y="654"/>
                      <a:pt x="1049" y="654"/>
                      <a:pt x="1049" y="654"/>
                    </a:cubicBezTo>
                    <a:cubicBezTo>
                      <a:pt x="1049" y="664"/>
                      <a:pt x="1041" y="672"/>
                      <a:pt x="1031" y="672"/>
                    </a:cubicBezTo>
                    <a:close/>
                  </a:path>
                </a:pathLst>
              </a:custGeom>
              <a:solidFill>
                <a:srgbClr val="77A3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1F14B18-8429-E3A6-0BD5-2BF18922B5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867650" y="4071938"/>
                <a:ext cx="1392237" cy="433387"/>
              </a:xfrm>
              <a:prstGeom prst="rect">
                <a:avLst/>
              </a:prstGeom>
              <a:solidFill>
                <a:srgbClr val="8E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722B3CAE-D24F-8195-3406-ABD1E84885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350250" y="4248150"/>
                <a:ext cx="427037" cy="77787"/>
              </a:xfrm>
              <a:custGeom>
                <a:avLst/>
                <a:gdLst>
                  <a:gd name="T0" fmla="*/ 142 w 157"/>
                  <a:gd name="T1" fmla="*/ 29 h 29"/>
                  <a:gd name="T2" fmla="*/ 15 w 157"/>
                  <a:gd name="T3" fmla="*/ 29 h 29"/>
                  <a:gd name="T4" fmla="*/ 0 w 157"/>
                  <a:gd name="T5" fmla="*/ 15 h 29"/>
                  <a:gd name="T6" fmla="*/ 0 w 157"/>
                  <a:gd name="T7" fmla="*/ 15 h 29"/>
                  <a:gd name="T8" fmla="*/ 15 w 157"/>
                  <a:gd name="T9" fmla="*/ 0 h 29"/>
                  <a:gd name="T10" fmla="*/ 142 w 157"/>
                  <a:gd name="T11" fmla="*/ 0 h 29"/>
                  <a:gd name="T12" fmla="*/ 157 w 157"/>
                  <a:gd name="T13" fmla="*/ 15 h 29"/>
                  <a:gd name="T14" fmla="*/ 157 w 157"/>
                  <a:gd name="T15" fmla="*/ 15 h 29"/>
                  <a:gd name="T16" fmla="*/ 142 w 157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29">
                    <a:moveTo>
                      <a:pt x="142" y="29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50" y="0"/>
                      <a:pt x="157" y="6"/>
                      <a:pt x="157" y="15"/>
                    </a:cubicBezTo>
                    <a:cubicBezTo>
                      <a:pt x="157" y="15"/>
                      <a:pt x="157" y="15"/>
                      <a:pt x="157" y="15"/>
                    </a:cubicBezTo>
                    <a:cubicBezTo>
                      <a:pt x="157" y="23"/>
                      <a:pt x="150" y="29"/>
                      <a:pt x="142" y="29"/>
                    </a:cubicBezTo>
                    <a:close/>
                  </a:path>
                </a:pathLst>
              </a:custGeom>
              <a:solidFill>
                <a:srgbClr val="538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17093D1-874C-DDE6-F805-42CCB0EBB4B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867650" y="4638675"/>
                <a:ext cx="1392237" cy="434975"/>
              </a:xfrm>
              <a:prstGeom prst="rect">
                <a:avLst/>
              </a:prstGeom>
              <a:solidFill>
                <a:srgbClr val="8E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E5D71A92-48F2-8D84-3268-F0C098D348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350250" y="4814888"/>
                <a:ext cx="427037" cy="82550"/>
              </a:xfrm>
              <a:custGeom>
                <a:avLst/>
                <a:gdLst>
                  <a:gd name="T0" fmla="*/ 142 w 157"/>
                  <a:gd name="T1" fmla="*/ 30 h 30"/>
                  <a:gd name="T2" fmla="*/ 15 w 157"/>
                  <a:gd name="T3" fmla="*/ 30 h 30"/>
                  <a:gd name="T4" fmla="*/ 0 w 157"/>
                  <a:gd name="T5" fmla="*/ 15 h 30"/>
                  <a:gd name="T6" fmla="*/ 0 w 157"/>
                  <a:gd name="T7" fmla="*/ 15 h 30"/>
                  <a:gd name="T8" fmla="*/ 15 w 157"/>
                  <a:gd name="T9" fmla="*/ 0 h 30"/>
                  <a:gd name="T10" fmla="*/ 142 w 157"/>
                  <a:gd name="T11" fmla="*/ 0 h 30"/>
                  <a:gd name="T12" fmla="*/ 157 w 157"/>
                  <a:gd name="T13" fmla="*/ 15 h 30"/>
                  <a:gd name="T14" fmla="*/ 157 w 157"/>
                  <a:gd name="T15" fmla="*/ 15 h 30"/>
                  <a:gd name="T16" fmla="*/ 142 w 157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30">
                    <a:moveTo>
                      <a:pt x="142" y="30"/>
                    </a:moveTo>
                    <a:cubicBezTo>
                      <a:pt x="15" y="30"/>
                      <a:pt x="15" y="30"/>
                      <a:pt x="15" y="30"/>
                    </a:cubicBezTo>
                    <a:cubicBezTo>
                      <a:pt x="7" y="30"/>
                      <a:pt x="0" y="2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50" y="0"/>
                      <a:pt x="157" y="7"/>
                      <a:pt x="157" y="15"/>
                    </a:cubicBezTo>
                    <a:cubicBezTo>
                      <a:pt x="157" y="15"/>
                      <a:pt x="157" y="15"/>
                      <a:pt x="157" y="15"/>
                    </a:cubicBezTo>
                    <a:cubicBezTo>
                      <a:pt x="157" y="24"/>
                      <a:pt x="150" y="30"/>
                      <a:pt x="142" y="30"/>
                    </a:cubicBezTo>
                    <a:close/>
                  </a:path>
                </a:pathLst>
              </a:custGeom>
              <a:solidFill>
                <a:srgbClr val="538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D40663E-C001-7008-1B51-473AED66DE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867650" y="5211763"/>
                <a:ext cx="1392237" cy="434975"/>
              </a:xfrm>
              <a:prstGeom prst="rect">
                <a:avLst/>
              </a:prstGeom>
              <a:solidFill>
                <a:srgbClr val="8E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EBF3E163-1FF6-82B7-4807-E86E1EFB0B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350250" y="5387975"/>
                <a:ext cx="427037" cy="82550"/>
              </a:xfrm>
              <a:custGeom>
                <a:avLst/>
                <a:gdLst>
                  <a:gd name="T0" fmla="*/ 142 w 157"/>
                  <a:gd name="T1" fmla="*/ 30 h 30"/>
                  <a:gd name="T2" fmla="*/ 15 w 157"/>
                  <a:gd name="T3" fmla="*/ 30 h 30"/>
                  <a:gd name="T4" fmla="*/ 0 w 157"/>
                  <a:gd name="T5" fmla="*/ 15 h 30"/>
                  <a:gd name="T6" fmla="*/ 0 w 157"/>
                  <a:gd name="T7" fmla="*/ 15 h 30"/>
                  <a:gd name="T8" fmla="*/ 15 w 157"/>
                  <a:gd name="T9" fmla="*/ 0 h 30"/>
                  <a:gd name="T10" fmla="*/ 142 w 157"/>
                  <a:gd name="T11" fmla="*/ 0 h 30"/>
                  <a:gd name="T12" fmla="*/ 157 w 157"/>
                  <a:gd name="T13" fmla="*/ 15 h 30"/>
                  <a:gd name="T14" fmla="*/ 157 w 157"/>
                  <a:gd name="T15" fmla="*/ 15 h 30"/>
                  <a:gd name="T16" fmla="*/ 142 w 157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30">
                    <a:moveTo>
                      <a:pt x="142" y="30"/>
                    </a:moveTo>
                    <a:cubicBezTo>
                      <a:pt x="15" y="30"/>
                      <a:pt x="15" y="30"/>
                      <a:pt x="15" y="30"/>
                    </a:cubicBezTo>
                    <a:cubicBezTo>
                      <a:pt x="7" y="30"/>
                      <a:pt x="0" y="2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50" y="0"/>
                      <a:pt x="157" y="7"/>
                      <a:pt x="157" y="15"/>
                    </a:cubicBezTo>
                    <a:cubicBezTo>
                      <a:pt x="157" y="15"/>
                      <a:pt x="157" y="15"/>
                      <a:pt x="157" y="15"/>
                    </a:cubicBezTo>
                    <a:cubicBezTo>
                      <a:pt x="157" y="23"/>
                      <a:pt x="150" y="30"/>
                      <a:pt x="142" y="30"/>
                    </a:cubicBezTo>
                    <a:close/>
                  </a:path>
                </a:pathLst>
              </a:custGeom>
              <a:solidFill>
                <a:srgbClr val="538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3EE7CFD-0277-C8C3-4AF7-DDC70CFB9FE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366250" y="4087813"/>
                <a:ext cx="1047750" cy="1541462"/>
              </a:xfrm>
              <a:prstGeom prst="rect">
                <a:avLst/>
              </a:prstGeom>
              <a:solidFill>
                <a:srgbClr val="8E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8AE071D-C6C3-1069-867C-20A5A0C56A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71025" y="4692650"/>
                <a:ext cx="76200" cy="317500"/>
              </a:xfrm>
              <a:custGeom>
                <a:avLst/>
                <a:gdLst>
                  <a:gd name="T0" fmla="*/ 14 w 28"/>
                  <a:gd name="T1" fmla="*/ 117 h 117"/>
                  <a:gd name="T2" fmla="*/ 14 w 28"/>
                  <a:gd name="T3" fmla="*/ 117 h 117"/>
                  <a:gd name="T4" fmla="*/ 0 w 28"/>
                  <a:gd name="T5" fmla="*/ 103 h 117"/>
                  <a:gd name="T6" fmla="*/ 0 w 28"/>
                  <a:gd name="T7" fmla="*/ 13 h 117"/>
                  <a:gd name="T8" fmla="*/ 14 w 28"/>
                  <a:gd name="T9" fmla="*/ 0 h 117"/>
                  <a:gd name="T10" fmla="*/ 14 w 28"/>
                  <a:gd name="T11" fmla="*/ 0 h 117"/>
                  <a:gd name="T12" fmla="*/ 28 w 28"/>
                  <a:gd name="T13" fmla="*/ 13 h 117"/>
                  <a:gd name="T14" fmla="*/ 28 w 28"/>
                  <a:gd name="T15" fmla="*/ 103 h 117"/>
                  <a:gd name="T16" fmla="*/ 14 w 28"/>
                  <a:gd name="T1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17">
                    <a:moveTo>
                      <a:pt x="14" y="117"/>
                    </a:moveTo>
                    <a:cubicBezTo>
                      <a:pt x="14" y="117"/>
                      <a:pt x="14" y="117"/>
                      <a:pt x="14" y="117"/>
                    </a:cubicBezTo>
                    <a:cubicBezTo>
                      <a:pt x="7" y="117"/>
                      <a:pt x="0" y="110"/>
                      <a:pt x="0" y="10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1" y="0"/>
                      <a:pt x="28" y="6"/>
                      <a:pt x="28" y="1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8" y="110"/>
                      <a:pt x="21" y="117"/>
                      <a:pt x="14" y="117"/>
                    </a:cubicBezTo>
                    <a:close/>
                  </a:path>
                </a:pathLst>
              </a:custGeom>
              <a:solidFill>
                <a:srgbClr val="538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77FFC0-8B7F-B6F2-9303-5096B2EE0F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645650" y="3405188"/>
                <a:ext cx="806450" cy="552450"/>
              </a:xfrm>
              <a:custGeom>
                <a:avLst/>
                <a:gdLst>
                  <a:gd name="T0" fmla="*/ 397 w 508"/>
                  <a:gd name="T1" fmla="*/ 0 h 348"/>
                  <a:gd name="T2" fmla="*/ 301 w 508"/>
                  <a:gd name="T3" fmla="*/ 115 h 348"/>
                  <a:gd name="T4" fmla="*/ 0 w 508"/>
                  <a:gd name="T5" fmla="*/ 115 h 348"/>
                  <a:gd name="T6" fmla="*/ 0 w 508"/>
                  <a:gd name="T7" fmla="*/ 348 h 348"/>
                  <a:gd name="T8" fmla="*/ 508 w 508"/>
                  <a:gd name="T9" fmla="*/ 348 h 348"/>
                  <a:gd name="T10" fmla="*/ 508 w 508"/>
                  <a:gd name="T11" fmla="*/ 142 h 348"/>
                  <a:gd name="T12" fmla="*/ 508 w 508"/>
                  <a:gd name="T13" fmla="*/ 115 h 348"/>
                  <a:gd name="T14" fmla="*/ 508 w 508"/>
                  <a:gd name="T15" fmla="*/ 0 h 348"/>
                  <a:gd name="T16" fmla="*/ 397 w 508"/>
                  <a:gd name="T1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8" h="348">
                    <a:moveTo>
                      <a:pt x="397" y="0"/>
                    </a:moveTo>
                    <a:lnTo>
                      <a:pt x="301" y="115"/>
                    </a:lnTo>
                    <a:lnTo>
                      <a:pt x="0" y="115"/>
                    </a:lnTo>
                    <a:lnTo>
                      <a:pt x="0" y="348"/>
                    </a:lnTo>
                    <a:lnTo>
                      <a:pt x="508" y="348"/>
                    </a:lnTo>
                    <a:lnTo>
                      <a:pt x="508" y="142"/>
                    </a:lnTo>
                    <a:lnTo>
                      <a:pt x="508" y="115"/>
                    </a:lnTo>
                    <a:lnTo>
                      <a:pt x="508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97D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0178B34-F027-1F4B-2CE4-03C3F7A01D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707563" y="3321050"/>
                <a:ext cx="101600" cy="266700"/>
              </a:xfrm>
              <a:prstGeom prst="rect">
                <a:avLst/>
              </a:prstGeom>
              <a:solidFill>
                <a:srgbClr val="A6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C95CE1A-3F42-75CA-586D-810070CBCB5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809163" y="3321050"/>
                <a:ext cx="100012" cy="266700"/>
              </a:xfrm>
              <a:prstGeom prst="rect">
                <a:avLst/>
              </a:prstGeom>
              <a:solidFill>
                <a:srgbClr val="FFD1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86B0FCBE-3431-2FA7-F3D6-3476E7A9DA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09175" y="3321050"/>
                <a:ext cx="203200" cy="266700"/>
              </a:xfrm>
              <a:custGeom>
                <a:avLst/>
                <a:gdLst>
                  <a:gd name="T0" fmla="*/ 128 w 128"/>
                  <a:gd name="T1" fmla="*/ 168 h 168"/>
                  <a:gd name="T2" fmla="*/ 66 w 128"/>
                  <a:gd name="T3" fmla="*/ 168 h 168"/>
                  <a:gd name="T4" fmla="*/ 0 w 128"/>
                  <a:gd name="T5" fmla="*/ 0 h 168"/>
                  <a:gd name="T6" fmla="*/ 61 w 128"/>
                  <a:gd name="T7" fmla="*/ 0 h 168"/>
                  <a:gd name="T8" fmla="*/ 128 w 128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68">
                    <a:moveTo>
                      <a:pt x="128" y="168"/>
                    </a:moveTo>
                    <a:lnTo>
                      <a:pt x="66" y="168"/>
                    </a:lnTo>
                    <a:lnTo>
                      <a:pt x="0" y="0"/>
                    </a:lnTo>
                    <a:lnTo>
                      <a:pt x="61" y="0"/>
                    </a:lnTo>
                    <a:lnTo>
                      <a:pt x="128" y="168"/>
                    </a:lnTo>
                    <a:close/>
                  </a:path>
                </a:pathLst>
              </a:custGeom>
              <a:solidFill>
                <a:srgbClr val="FF76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5EC82834-E12A-EBA1-C18F-ADD3366AA8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77388" y="2108200"/>
                <a:ext cx="904875" cy="608012"/>
              </a:xfrm>
              <a:custGeom>
                <a:avLst/>
                <a:gdLst>
                  <a:gd name="T0" fmla="*/ 327 w 333"/>
                  <a:gd name="T1" fmla="*/ 224 h 224"/>
                  <a:gd name="T2" fmla="*/ 6 w 333"/>
                  <a:gd name="T3" fmla="*/ 224 h 224"/>
                  <a:gd name="T4" fmla="*/ 0 w 333"/>
                  <a:gd name="T5" fmla="*/ 218 h 224"/>
                  <a:gd name="T6" fmla="*/ 0 w 333"/>
                  <a:gd name="T7" fmla="*/ 6 h 224"/>
                  <a:gd name="T8" fmla="*/ 6 w 333"/>
                  <a:gd name="T9" fmla="*/ 0 h 224"/>
                  <a:gd name="T10" fmla="*/ 327 w 333"/>
                  <a:gd name="T11" fmla="*/ 0 h 224"/>
                  <a:gd name="T12" fmla="*/ 333 w 333"/>
                  <a:gd name="T13" fmla="*/ 6 h 224"/>
                  <a:gd name="T14" fmla="*/ 333 w 333"/>
                  <a:gd name="T15" fmla="*/ 218 h 224"/>
                  <a:gd name="T16" fmla="*/ 327 w 333"/>
                  <a:gd name="T1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224">
                    <a:moveTo>
                      <a:pt x="327" y="224"/>
                    </a:moveTo>
                    <a:cubicBezTo>
                      <a:pt x="6" y="224"/>
                      <a:pt x="6" y="224"/>
                      <a:pt x="6" y="224"/>
                    </a:cubicBezTo>
                    <a:cubicBezTo>
                      <a:pt x="2" y="224"/>
                      <a:pt x="0" y="221"/>
                      <a:pt x="0" y="2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30" y="0"/>
                      <a:pt x="333" y="3"/>
                      <a:pt x="333" y="6"/>
                    </a:cubicBezTo>
                    <a:cubicBezTo>
                      <a:pt x="333" y="218"/>
                      <a:pt x="333" y="218"/>
                      <a:pt x="333" y="218"/>
                    </a:cubicBezTo>
                    <a:cubicBezTo>
                      <a:pt x="333" y="221"/>
                      <a:pt x="330" y="224"/>
                      <a:pt x="327" y="224"/>
                    </a:cubicBezTo>
                    <a:close/>
                  </a:path>
                </a:pathLst>
              </a:custGeom>
              <a:solidFill>
                <a:srgbClr val="1F5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D987273F-4B05-8356-484D-442AD39C06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112375" y="3846513"/>
                <a:ext cx="260350" cy="6508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C5A19E0C-FE27-69EF-A2DD-01BF8813BD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94713" y="5540375"/>
                <a:ext cx="157162" cy="198437"/>
              </a:xfrm>
              <a:custGeom>
                <a:avLst/>
                <a:gdLst>
                  <a:gd name="T0" fmla="*/ 2 w 58"/>
                  <a:gd name="T1" fmla="*/ 5 h 73"/>
                  <a:gd name="T2" fmla="*/ 3 w 58"/>
                  <a:gd name="T3" fmla="*/ 62 h 73"/>
                  <a:gd name="T4" fmla="*/ 31 w 58"/>
                  <a:gd name="T5" fmla="*/ 72 h 73"/>
                  <a:gd name="T6" fmla="*/ 55 w 58"/>
                  <a:gd name="T7" fmla="*/ 66 h 73"/>
                  <a:gd name="T8" fmla="*/ 58 w 58"/>
                  <a:gd name="T9" fmla="*/ 0 h 73"/>
                  <a:gd name="T10" fmla="*/ 2 w 58"/>
                  <a:gd name="T11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73">
                    <a:moveTo>
                      <a:pt x="2" y="5"/>
                    </a:moveTo>
                    <a:cubicBezTo>
                      <a:pt x="3" y="62"/>
                      <a:pt x="3" y="62"/>
                      <a:pt x="3" y="62"/>
                    </a:cubicBezTo>
                    <a:cubicBezTo>
                      <a:pt x="3" y="62"/>
                      <a:pt x="0" y="72"/>
                      <a:pt x="31" y="72"/>
                    </a:cubicBezTo>
                    <a:cubicBezTo>
                      <a:pt x="31" y="72"/>
                      <a:pt x="43" y="73"/>
                      <a:pt x="55" y="66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C42CB041-C1CE-221B-7A94-19D4785AEE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90050" y="5518150"/>
                <a:ext cx="157162" cy="223837"/>
              </a:xfrm>
              <a:custGeom>
                <a:avLst/>
                <a:gdLst>
                  <a:gd name="T0" fmla="*/ 56 w 58"/>
                  <a:gd name="T1" fmla="*/ 0 h 82"/>
                  <a:gd name="T2" fmla="*/ 56 w 58"/>
                  <a:gd name="T3" fmla="*/ 70 h 82"/>
                  <a:gd name="T4" fmla="*/ 27 w 58"/>
                  <a:gd name="T5" fmla="*/ 81 h 82"/>
                  <a:gd name="T6" fmla="*/ 4 w 58"/>
                  <a:gd name="T7" fmla="*/ 74 h 82"/>
                  <a:gd name="T8" fmla="*/ 0 w 58"/>
                  <a:gd name="T9" fmla="*/ 8 h 82"/>
                  <a:gd name="T10" fmla="*/ 56 w 58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82">
                    <a:moveTo>
                      <a:pt x="56" y="0"/>
                    </a:move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0"/>
                      <a:pt x="58" y="81"/>
                      <a:pt x="27" y="81"/>
                    </a:cubicBezTo>
                    <a:cubicBezTo>
                      <a:pt x="27" y="81"/>
                      <a:pt x="16" y="82"/>
                      <a:pt x="4" y="74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A3214F4C-F45B-F609-14DB-382B66F115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80425" y="3817938"/>
                <a:ext cx="990600" cy="1676400"/>
              </a:xfrm>
              <a:custGeom>
                <a:avLst/>
                <a:gdLst>
                  <a:gd name="T0" fmla="*/ 19 w 365"/>
                  <a:gd name="T1" fmla="*/ 24 h 617"/>
                  <a:gd name="T2" fmla="*/ 0 w 365"/>
                  <a:gd name="T3" fmla="*/ 341 h 617"/>
                  <a:gd name="T4" fmla="*/ 0 w 365"/>
                  <a:gd name="T5" fmla="*/ 617 h 617"/>
                  <a:gd name="T6" fmla="*/ 78 w 365"/>
                  <a:gd name="T7" fmla="*/ 617 h 617"/>
                  <a:gd name="T8" fmla="*/ 98 w 365"/>
                  <a:gd name="T9" fmla="*/ 367 h 617"/>
                  <a:gd name="T10" fmla="*/ 137 w 365"/>
                  <a:gd name="T11" fmla="*/ 124 h 617"/>
                  <a:gd name="T12" fmla="*/ 150 w 365"/>
                  <a:gd name="T13" fmla="*/ 127 h 617"/>
                  <a:gd name="T14" fmla="*/ 270 w 365"/>
                  <a:gd name="T15" fmla="*/ 609 h 617"/>
                  <a:gd name="T16" fmla="*/ 365 w 365"/>
                  <a:gd name="T17" fmla="*/ 608 h 617"/>
                  <a:gd name="T18" fmla="*/ 254 w 365"/>
                  <a:gd name="T19" fmla="*/ 0 h 617"/>
                  <a:gd name="T20" fmla="*/ 19 w 365"/>
                  <a:gd name="T21" fmla="*/ 24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617">
                    <a:moveTo>
                      <a:pt x="19" y="24"/>
                    </a:moveTo>
                    <a:cubicBezTo>
                      <a:pt x="0" y="341"/>
                      <a:pt x="0" y="341"/>
                      <a:pt x="0" y="341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78" y="617"/>
                      <a:pt x="78" y="617"/>
                      <a:pt x="78" y="617"/>
                    </a:cubicBezTo>
                    <a:cubicBezTo>
                      <a:pt x="98" y="367"/>
                      <a:pt x="98" y="367"/>
                      <a:pt x="98" y="367"/>
                    </a:cubicBezTo>
                    <a:cubicBezTo>
                      <a:pt x="137" y="124"/>
                      <a:pt x="137" y="124"/>
                      <a:pt x="137" y="124"/>
                    </a:cubicBezTo>
                    <a:cubicBezTo>
                      <a:pt x="137" y="124"/>
                      <a:pt x="141" y="111"/>
                      <a:pt x="150" y="127"/>
                    </a:cubicBezTo>
                    <a:cubicBezTo>
                      <a:pt x="270" y="609"/>
                      <a:pt x="270" y="609"/>
                      <a:pt x="270" y="609"/>
                    </a:cubicBezTo>
                    <a:cubicBezTo>
                      <a:pt x="365" y="608"/>
                      <a:pt x="365" y="608"/>
                      <a:pt x="365" y="608"/>
                    </a:cubicBezTo>
                    <a:cubicBezTo>
                      <a:pt x="254" y="0"/>
                      <a:pt x="254" y="0"/>
                      <a:pt x="254" y="0"/>
                    </a:cubicBezTo>
                    <a:lnTo>
                      <a:pt x="19" y="24"/>
                    </a:lnTo>
                    <a:close/>
                  </a:path>
                </a:pathLst>
              </a:custGeom>
              <a:solidFill>
                <a:srgbClr val="233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CB6B625-ACE8-7F8E-D695-32297BC022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578850" y="3817938"/>
                <a:ext cx="892175" cy="1652587"/>
              </a:xfrm>
              <a:custGeom>
                <a:avLst/>
                <a:gdLst>
                  <a:gd name="T0" fmla="*/ 192 w 329"/>
                  <a:gd name="T1" fmla="*/ 68 h 608"/>
                  <a:gd name="T2" fmla="*/ 306 w 329"/>
                  <a:gd name="T3" fmla="*/ 608 h 608"/>
                  <a:gd name="T4" fmla="*/ 329 w 329"/>
                  <a:gd name="T5" fmla="*/ 608 h 608"/>
                  <a:gd name="T6" fmla="*/ 218 w 329"/>
                  <a:gd name="T7" fmla="*/ 0 h 608"/>
                  <a:gd name="T8" fmla="*/ 0 w 329"/>
                  <a:gd name="T9" fmla="*/ 34 h 608"/>
                  <a:gd name="T10" fmla="*/ 192 w 329"/>
                  <a:gd name="T11" fmla="*/ 6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608">
                    <a:moveTo>
                      <a:pt x="192" y="68"/>
                    </a:moveTo>
                    <a:cubicBezTo>
                      <a:pt x="306" y="608"/>
                      <a:pt x="306" y="608"/>
                      <a:pt x="306" y="608"/>
                    </a:cubicBezTo>
                    <a:cubicBezTo>
                      <a:pt x="329" y="608"/>
                      <a:pt x="329" y="608"/>
                      <a:pt x="329" y="608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81" y="89"/>
                      <a:pt x="192" y="68"/>
                    </a:cubicBezTo>
                    <a:close/>
                  </a:path>
                </a:pathLst>
              </a:custGeom>
              <a:solidFill>
                <a:srgbClr val="1E16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6B0A362-8518-E35A-65E9-E8DCA3283C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6088" y="2911475"/>
                <a:ext cx="773112" cy="673100"/>
              </a:xfrm>
              <a:custGeom>
                <a:avLst/>
                <a:gdLst>
                  <a:gd name="T0" fmla="*/ 0 w 285"/>
                  <a:gd name="T1" fmla="*/ 208 h 248"/>
                  <a:gd name="T2" fmla="*/ 24 w 285"/>
                  <a:gd name="T3" fmla="*/ 232 h 248"/>
                  <a:gd name="T4" fmla="*/ 64 w 285"/>
                  <a:gd name="T5" fmla="*/ 220 h 248"/>
                  <a:gd name="T6" fmla="*/ 228 w 285"/>
                  <a:gd name="T7" fmla="*/ 28 h 248"/>
                  <a:gd name="T8" fmla="*/ 274 w 285"/>
                  <a:gd name="T9" fmla="*/ 24 h 248"/>
                  <a:gd name="T10" fmla="*/ 285 w 285"/>
                  <a:gd name="T11" fmla="*/ 15 h 248"/>
                  <a:gd name="T12" fmla="*/ 270 w 285"/>
                  <a:gd name="T13" fmla="*/ 0 h 248"/>
                  <a:gd name="T14" fmla="*/ 266 w 285"/>
                  <a:gd name="T15" fmla="*/ 0 h 248"/>
                  <a:gd name="T16" fmla="*/ 208 w 285"/>
                  <a:gd name="T17" fmla="*/ 0 h 248"/>
                  <a:gd name="T18" fmla="*/ 180 w 285"/>
                  <a:gd name="T19" fmla="*/ 8 h 248"/>
                  <a:gd name="T20" fmla="*/ 48 w 285"/>
                  <a:gd name="T21" fmla="*/ 164 h 248"/>
                  <a:gd name="T22" fmla="*/ 28 w 285"/>
                  <a:gd name="T23" fmla="*/ 148 h 248"/>
                  <a:gd name="T24" fmla="*/ 0 w 285"/>
                  <a:gd name="T25" fmla="*/ 20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5" h="248">
                    <a:moveTo>
                      <a:pt x="0" y="208"/>
                    </a:moveTo>
                    <a:cubicBezTo>
                      <a:pt x="24" y="232"/>
                      <a:pt x="24" y="232"/>
                      <a:pt x="24" y="232"/>
                    </a:cubicBezTo>
                    <a:cubicBezTo>
                      <a:pt x="24" y="232"/>
                      <a:pt x="44" y="248"/>
                      <a:pt x="64" y="220"/>
                    </a:cubicBezTo>
                    <a:cubicBezTo>
                      <a:pt x="228" y="28"/>
                      <a:pt x="228" y="28"/>
                      <a:pt x="228" y="28"/>
                    </a:cubicBezTo>
                    <a:cubicBezTo>
                      <a:pt x="274" y="24"/>
                      <a:pt x="274" y="24"/>
                      <a:pt x="274" y="24"/>
                    </a:cubicBezTo>
                    <a:cubicBezTo>
                      <a:pt x="279" y="24"/>
                      <a:pt x="284" y="20"/>
                      <a:pt x="285" y="15"/>
                    </a:cubicBezTo>
                    <a:cubicBezTo>
                      <a:pt x="285" y="10"/>
                      <a:pt x="282" y="4"/>
                      <a:pt x="270" y="0"/>
                    </a:cubicBezTo>
                    <a:cubicBezTo>
                      <a:pt x="269" y="0"/>
                      <a:pt x="267" y="0"/>
                      <a:pt x="266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188" y="0"/>
                      <a:pt x="180" y="8"/>
                    </a:cubicBezTo>
                    <a:cubicBezTo>
                      <a:pt x="48" y="164"/>
                      <a:pt x="48" y="164"/>
                      <a:pt x="48" y="164"/>
                    </a:cubicBezTo>
                    <a:cubicBezTo>
                      <a:pt x="28" y="148"/>
                      <a:pt x="28" y="148"/>
                      <a:pt x="28" y="148"/>
                    </a:cubicBez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E90D6465-FC5F-3C18-EA19-6316125CD5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6088" y="2952750"/>
                <a:ext cx="773112" cy="631825"/>
              </a:xfrm>
              <a:custGeom>
                <a:avLst/>
                <a:gdLst>
                  <a:gd name="T0" fmla="*/ 0 w 285"/>
                  <a:gd name="T1" fmla="*/ 193 h 233"/>
                  <a:gd name="T2" fmla="*/ 24 w 285"/>
                  <a:gd name="T3" fmla="*/ 217 h 233"/>
                  <a:gd name="T4" fmla="*/ 64 w 285"/>
                  <a:gd name="T5" fmla="*/ 205 h 233"/>
                  <a:gd name="T6" fmla="*/ 228 w 285"/>
                  <a:gd name="T7" fmla="*/ 13 h 233"/>
                  <a:gd name="T8" fmla="*/ 274 w 285"/>
                  <a:gd name="T9" fmla="*/ 9 h 233"/>
                  <a:gd name="T10" fmla="*/ 285 w 285"/>
                  <a:gd name="T11" fmla="*/ 0 h 233"/>
                  <a:gd name="T12" fmla="*/ 224 w 285"/>
                  <a:gd name="T13" fmla="*/ 7 h 233"/>
                  <a:gd name="T14" fmla="*/ 54 w 285"/>
                  <a:gd name="T15" fmla="*/ 205 h 233"/>
                  <a:gd name="T16" fmla="*/ 32 w 285"/>
                  <a:gd name="T17" fmla="*/ 206 h 233"/>
                  <a:gd name="T18" fmla="*/ 8 w 285"/>
                  <a:gd name="T19" fmla="*/ 184 h 233"/>
                  <a:gd name="T20" fmla="*/ 0 w 285"/>
                  <a:gd name="T21" fmla="*/ 19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5" h="233">
                    <a:moveTo>
                      <a:pt x="0" y="193"/>
                    </a:moveTo>
                    <a:cubicBezTo>
                      <a:pt x="24" y="217"/>
                      <a:pt x="24" y="217"/>
                      <a:pt x="24" y="217"/>
                    </a:cubicBezTo>
                    <a:cubicBezTo>
                      <a:pt x="24" y="217"/>
                      <a:pt x="44" y="233"/>
                      <a:pt x="64" y="205"/>
                    </a:cubicBezTo>
                    <a:cubicBezTo>
                      <a:pt x="228" y="13"/>
                      <a:pt x="228" y="13"/>
                      <a:pt x="228" y="13"/>
                    </a:cubicBezTo>
                    <a:cubicBezTo>
                      <a:pt x="274" y="9"/>
                      <a:pt x="274" y="9"/>
                      <a:pt x="274" y="9"/>
                    </a:cubicBezTo>
                    <a:cubicBezTo>
                      <a:pt x="279" y="9"/>
                      <a:pt x="284" y="5"/>
                      <a:pt x="285" y="0"/>
                    </a:cubicBezTo>
                    <a:cubicBezTo>
                      <a:pt x="224" y="7"/>
                      <a:pt x="224" y="7"/>
                      <a:pt x="224" y="7"/>
                    </a:cubicBezTo>
                    <a:cubicBezTo>
                      <a:pt x="54" y="205"/>
                      <a:pt x="54" y="205"/>
                      <a:pt x="54" y="205"/>
                    </a:cubicBezTo>
                    <a:cubicBezTo>
                      <a:pt x="48" y="211"/>
                      <a:pt x="38" y="212"/>
                      <a:pt x="32" y="206"/>
                    </a:cubicBezTo>
                    <a:cubicBezTo>
                      <a:pt x="8" y="184"/>
                      <a:pt x="8" y="184"/>
                      <a:pt x="8" y="184"/>
                    </a:cubicBezTo>
                    <a:lnTo>
                      <a:pt x="0" y="193"/>
                    </a:lnTo>
                    <a:close/>
                  </a:path>
                </a:pathLst>
              </a:custGeom>
              <a:solidFill>
                <a:srgbClr val="EFB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FD41F57C-6CB0-F046-C160-EA6E4089D5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85100" y="2017713"/>
                <a:ext cx="587375" cy="785812"/>
              </a:xfrm>
              <a:custGeom>
                <a:avLst/>
                <a:gdLst>
                  <a:gd name="T0" fmla="*/ 171 w 216"/>
                  <a:gd name="T1" fmla="*/ 289 h 289"/>
                  <a:gd name="T2" fmla="*/ 63 w 216"/>
                  <a:gd name="T3" fmla="*/ 113 h 289"/>
                  <a:gd name="T4" fmla="*/ 23 w 216"/>
                  <a:gd name="T5" fmla="*/ 73 h 289"/>
                  <a:gd name="T6" fmla="*/ 35 w 216"/>
                  <a:gd name="T7" fmla="*/ 57 h 289"/>
                  <a:gd name="T8" fmla="*/ 8 w 216"/>
                  <a:gd name="T9" fmla="*/ 19 h 289"/>
                  <a:gd name="T10" fmla="*/ 27 w 216"/>
                  <a:gd name="T11" fmla="*/ 13 h 289"/>
                  <a:gd name="T12" fmla="*/ 61 w 216"/>
                  <a:gd name="T13" fmla="*/ 41 h 289"/>
                  <a:gd name="T14" fmla="*/ 97 w 216"/>
                  <a:gd name="T15" fmla="*/ 97 h 289"/>
                  <a:gd name="T16" fmla="*/ 216 w 216"/>
                  <a:gd name="T17" fmla="*/ 247 h 289"/>
                  <a:gd name="T18" fmla="*/ 171 w 216"/>
                  <a:gd name="T1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89">
                    <a:moveTo>
                      <a:pt x="171" y="289"/>
                    </a:moveTo>
                    <a:cubicBezTo>
                      <a:pt x="171" y="289"/>
                      <a:pt x="75" y="149"/>
                      <a:pt x="63" y="113"/>
                    </a:cubicBezTo>
                    <a:cubicBezTo>
                      <a:pt x="63" y="113"/>
                      <a:pt x="15" y="109"/>
                      <a:pt x="23" y="73"/>
                    </a:cubicBezTo>
                    <a:cubicBezTo>
                      <a:pt x="23" y="73"/>
                      <a:pt x="23" y="57"/>
                      <a:pt x="35" y="57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0" y="0"/>
                      <a:pt x="27" y="13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1"/>
                      <a:pt x="103" y="41"/>
                      <a:pt x="97" y="97"/>
                    </a:cubicBezTo>
                    <a:cubicBezTo>
                      <a:pt x="97" y="97"/>
                      <a:pt x="169" y="209"/>
                      <a:pt x="216" y="247"/>
                    </a:cubicBezTo>
                    <a:lnTo>
                      <a:pt x="171" y="289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31EEBB5E-82C5-FE7A-92D9-86BAB303A3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04150" y="2070100"/>
                <a:ext cx="488950" cy="733425"/>
              </a:xfrm>
              <a:custGeom>
                <a:avLst/>
                <a:gdLst>
                  <a:gd name="T0" fmla="*/ 0 w 180"/>
                  <a:gd name="T1" fmla="*/ 0 h 270"/>
                  <a:gd name="T2" fmla="*/ 27 w 180"/>
                  <a:gd name="T3" fmla="*/ 38 h 270"/>
                  <a:gd name="T4" fmla="*/ 15 w 180"/>
                  <a:gd name="T5" fmla="*/ 54 h 270"/>
                  <a:gd name="T6" fmla="*/ 55 w 180"/>
                  <a:gd name="T7" fmla="*/ 94 h 270"/>
                  <a:gd name="T8" fmla="*/ 163 w 180"/>
                  <a:gd name="T9" fmla="*/ 270 h 270"/>
                  <a:gd name="T10" fmla="*/ 180 w 180"/>
                  <a:gd name="T11" fmla="*/ 259 h 270"/>
                  <a:gd name="T12" fmla="*/ 60 w 180"/>
                  <a:gd name="T13" fmla="*/ 89 h 270"/>
                  <a:gd name="T14" fmla="*/ 20 w 180"/>
                  <a:gd name="T15" fmla="*/ 50 h 270"/>
                  <a:gd name="T16" fmla="*/ 37 w 180"/>
                  <a:gd name="T17" fmla="*/ 39 h 270"/>
                  <a:gd name="T18" fmla="*/ 0 w 180"/>
                  <a:gd name="T19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0" h="270">
                    <a:moveTo>
                      <a:pt x="0" y="0"/>
                    </a:moveTo>
                    <a:cubicBezTo>
                      <a:pt x="27" y="38"/>
                      <a:pt x="27" y="38"/>
                      <a:pt x="27" y="38"/>
                    </a:cubicBezTo>
                    <a:cubicBezTo>
                      <a:pt x="15" y="38"/>
                      <a:pt x="15" y="54"/>
                      <a:pt x="15" y="54"/>
                    </a:cubicBezTo>
                    <a:cubicBezTo>
                      <a:pt x="7" y="90"/>
                      <a:pt x="55" y="94"/>
                      <a:pt x="55" y="94"/>
                    </a:cubicBezTo>
                    <a:cubicBezTo>
                      <a:pt x="67" y="130"/>
                      <a:pt x="163" y="270"/>
                      <a:pt x="163" y="270"/>
                    </a:cubicBezTo>
                    <a:cubicBezTo>
                      <a:pt x="180" y="259"/>
                      <a:pt x="180" y="259"/>
                      <a:pt x="180" y="259"/>
                    </a:cubicBezTo>
                    <a:cubicBezTo>
                      <a:pt x="60" y="89"/>
                      <a:pt x="60" y="89"/>
                      <a:pt x="60" y="89"/>
                    </a:cubicBezTo>
                    <a:cubicBezTo>
                      <a:pt x="60" y="89"/>
                      <a:pt x="13" y="76"/>
                      <a:pt x="20" y="50"/>
                    </a:cubicBezTo>
                    <a:cubicBezTo>
                      <a:pt x="20" y="50"/>
                      <a:pt x="23" y="40"/>
                      <a:pt x="37" y="3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B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4D095239-A465-5550-D741-9C659E0DB4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83625" y="2738438"/>
                <a:ext cx="271462" cy="280987"/>
              </a:xfrm>
              <a:custGeom>
                <a:avLst/>
                <a:gdLst>
                  <a:gd name="T0" fmla="*/ 32 w 100"/>
                  <a:gd name="T1" fmla="*/ 16 h 104"/>
                  <a:gd name="T2" fmla="*/ 32 w 100"/>
                  <a:gd name="T3" fmla="*/ 56 h 104"/>
                  <a:gd name="T4" fmla="*/ 8 w 100"/>
                  <a:gd name="T5" fmla="*/ 64 h 104"/>
                  <a:gd name="T6" fmla="*/ 0 w 100"/>
                  <a:gd name="T7" fmla="*/ 80 h 104"/>
                  <a:gd name="T8" fmla="*/ 40 w 100"/>
                  <a:gd name="T9" fmla="*/ 96 h 104"/>
                  <a:gd name="T10" fmla="*/ 96 w 100"/>
                  <a:gd name="T11" fmla="*/ 104 h 104"/>
                  <a:gd name="T12" fmla="*/ 100 w 100"/>
                  <a:gd name="T13" fmla="*/ 68 h 104"/>
                  <a:gd name="T14" fmla="*/ 80 w 100"/>
                  <a:gd name="T15" fmla="*/ 60 h 104"/>
                  <a:gd name="T16" fmla="*/ 84 w 100"/>
                  <a:gd name="T17" fmla="*/ 0 h 104"/>
                  <a:gd name="T18" fmla="*/ 32 w 100"/>
                  <a:gd name="T19" fmla="*/ 1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104">
                    <a:moveTo>
                      <a:pt x="32" y="16"/>
                    </a:moveTo>
                    <a:cubicBezTo>
                      <a:pt x="32" y="56"/>
                      <a:pt x="32" y="56"/>
                      <a:pt x="32" y="5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36" y="92"/>
                      <a:pt x="40" y="96"/>
                    </a:cubicBezTo>
                    <a:cubicBezTo>
                      <a:pt x="44" y="100"/>
                      <a:pt x="96" y="104"/>
                      <a:pt x="96" y="104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4" y="0"/>
                      <a:pt x="84" y="0"/>
                      <a:pt x="84" y="0"/>
                    </a:cubicBezTo>
                    <a:lnTo>
                      <a:pt x="32" y="16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01CC48F-7EF0-8D5A-022B-D406490350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37588" y="2270125"/>
                <a:ext cx="458787" cy="369887"/>
              </a:xfrm>
              <a:custGeom>
                <a:avLst/>
                <a:gdLst>
                  <a:gd name="T0" fmla="*/ 33 w 169"/>
                  <a:gd name="T1" fmla="*/ 99 h 136"/>
                  <a:gd name="T2" fmla="*/ 32 w 169"/>
                  <a:gd name="T3" fmla="*/ 100 h 136"/>
                  <a:gd name="T4" fmla="*/ 25 w 169"/>
                  <a:gd name="T5" fmla="*/ 40 h 136"/>
                  <a:gd name="T6" fmla="*/ 49 w 169"/>
                  <a:gd name="T7" fmla="*/ 0 h 136"/>
                  <a:gd name="T8" fmla="*/ 77 w 169"/>
                  <a:gd name="T9" fmla="*/ 32 h 136"/>
                  <a:gd name="T10" fmla="*/ 145 w 169"/>
                  <a:gd name="T11" fmla="*/ 100 h 136"/>
                  <a:gd name="T12" fmla="*/ 133 w 169"/>
                  <a:gd name="T13" fmla="*/ 136 h 136"/>
                  <a:gd name="T14" fmla="*/ 109 w 169"/>
                  <a:gd name="T15" fmla="*/ 136 h 136"/>
                  <a:gd name="T16" fmla="*/ 116 w 169"/>
                  <a:gd name="T17" fmla="*/ 105 h 136"/>
                  <a:gd name="T18" fmla="*/ 99 w 169"/>
                  <a:gd name="T19" fmla="*/ 81 h 136"/>
                  <a:gd name="T20" fmla="*/ 60 w 169"/>
                  <a:gd name="T21" fmla="*/ 77 h 136"/>
                  <a:gd name="T22" fmla="*/ 38 w 169"/>
                  <a:gd name="T23" fmla="*/ 89 h 136"/>
                  <a:gd name="T24" fmla="*/ 33 w 169"/>
                  <a:gd name="T25" fmla="*/ 99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136">
                    <a:moveTo>
                      <a:pt x="33" y="99"/>
                    </a:moveTo>
                    <a:cubicBezTo>
                      <a:pt x="33" y="99"/>
                      <a:pt x="33" y="100"/>
                      <a:pt x="32" y="100"/>
                    </a:cubicBezTo>
                    <a:cubicBezTo>
                      <a:pt x="27" y="98"/>
                      <a:pt x="0" y="87"/>
                      <a:pt x="25" y="4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1" y="24"/>
                      <a:pt x="77" y="32"/>
                    </a:cubicBezTo>
                    <a:cubicBezTo>
                      <a:pt x="77" y="32"/>
                      <a:pt x="169" y="48"/>
                      <a:pt x="145" y="100"/>
                    </a:cubicBezTo>
                    <a:cubicBezTo>
                      <a:pt x="133" y="136"/>
                      <a:pt x="133" y="136"/>
                      <a:pt x="133" y="136"/>
                    </a:cubicBezTo>
                    <a:cubicBezTo>
                      <a:pt x="133" y="136"/>
                      <a:pt x="117" y="124"/>
                      <a:pt x="109" y="136"/>
                    </a:cubicBezTo>
                    <a:cubicBezTo>
                      <a:pt x="116" y="105"/>
                      <a:pt x="116" y="105"/>
                      <a:pt x="116" y="105"/>
                    </a:cubicBezTo>
                    <a:cubicBezTo>
                      <a:pt x="119" y="94"/>
                      <a:pt x="111" y="83"/>
                      <a:pt x="99" y="81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51" y="76"/>
                      <a:pt x="42" y="81"/>
                      <a:pt x="38" y="89"/>
                    </a:cubicBezTo>
                    <a:lnTo>
                      <a:pt x="33" y="99"/>
                    </a:lnTo>
                    <a:close/>
                  </a:path>
                </a:pathLst>
              </a:custGeom>
              <a:solidFill>
                <a:srgbClr val="0F1E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5AF4F45B-53B1-18B0-A004-2EE3E2C967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75688" y="2444750"/>
                <a:ext cx="358775" cy="358775"/>
              </a:xfrm>
              <a:custGeom>
                <a:avLst/>
                <a:gdLst>
                  <a:gd name="T0" fmla="*/ 23 w 132"/>
                  <a:gd name="T1" fmla="*/ 20 h 132"/>
                  <a:gd name="T2" fmla="*/ 5 w 132"/>
                  <a:gd name="T3" fmla="*/ 117 h 132"/>
                  <a:gd name="T4" fmla="*/ 17 w 132"/>
                  <a:gd name="T5" fmla="*/ 129 h 132"/>
                  <a:gd name="T6" fmla="*/ 95 w 132"/>
                  <a:gd name="T7" fmla="*/ 104 h 132"/>
                  <a:gd name="T8" fmla="*/ 123 w 132"/>
                  <a:gd name="T9" fmla="*/ 68 h 132"/>
                  <a:gd name="T10" fmla="*/ 108 w 132"/>
                  <a:gd name="T11" fmla="*/ 56 h 132"/>
                  <a:gd name="T12" fmla="*/ 99 w 132"/>
                  <a:gd name="T13" fmla="*/ 60 h 132"/>
                  <a:gd name="T14" fmla="*/ 103 w 132"/>
                  <a:gd name="T15" fmla="*/ 36 h 132"/>
                  <a:gd name="T16" fmla="*/ 63 w 132"/>
                  <a:gd name="T17" fmla="*/ 8 h 132"/>
                  <a:gd name="T18" fmla="*/ 23 w 132"/>
                  <a:gd name="T19" fmla="*/ 2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132">
                    <a:moveTo>
                      <a:pt x="23" y="20"/>
                    </a:moveTo>
                    <a:cubicBezTo>
                      <a:pt x="23" y="20"/>
                      <a:pt x="0" y="80"/>
                      <a:pt x="5" y="117"/>
                    </a:cubicBezTo>
                    <a:cubicBezTo>
                      <a:pt x="6" y="124"/>
                      <a:pt x="11" y="128"/>
                      <a:pt x="17" y="129"/>
                    </a:cubicBezTo>
                    <a:cubicBezTo>
                      <a:pt x="39" y="131"/>
                      <a:pt x="89" y="132"/>
                      <a:pt x="95" y="104"/>
                    </a:cubicBezTo>
                    <a:cubicBezTo>
                      <a:pt x="95" y="104"/>
                      <a:pt x="132" y="97"/>
                      <a:pt x="123" y="68"/>
                    </a:cubicBezTo>
                    <a:cubicBezTo>
                      <a:pt x="120" y="61"/>
                      <a:pt x="115" y="56"/>
                      <a:pt x="108" y="56"/>
                    </a:cubicBezTo>
                    <a:cubicBezTo>
                      <a:pt x="105" y="56"/>
                      <a:pt x="102" y="57"/>
                      <a:pt x="99" y="60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11" y="12"/>
                      <a:pt x="63" y="8"/>
                    </a:cubicBezTo>
                    <a:cubicBezTo>
                      <a:pt x="63" y="8"/>
                      <a:pt x="31" y="0"/>
                      <a:pt x="23" y="20"/>
                    </a:cubicBez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428B7824-2CA4-15B9-059D-772905F5D4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140700" y="2682875"/>
                <a:ext cx="1314450" cy="1325562"/>
              </a:xfrm>
              <a:custGeom>
                <a:avLst/>
                <a:gdLst>
                  <a:gd name="T0" fmla="*/ 228 w 484"/>
                  <a:gd name="T1" fmla="*/ 76 h 488"/>
                  <a:gd name="T2" fmla="*/ 99 w 484"/>
                  <a:gd name="T3" fmla="*/ 6 h 488"/>
                  <a:gd name="T4" fmla="*/ 76 w 484"/>
                  <a:gd name="T5" fmla="*/ 6 h 488"/>
                  <a:gd name="T6" fmla="*/ 4 w 484"/>
                  <a:gd name="T7" fmla="*/ 68 h 488"/>
                  <a:gd name="T8" fmla="*/ 12 w 484"/>
                  <a:gd name="T9" fmla="*/ 88 h 488"/>
                  <a:gd name="T10" fmla="*/ 136 w 484"/>
                  <a:gd name="T11" fmla="*/ 184 h 488"/>
                  <a:gd name="T12" fmla="*/ 124 w 484"/>
                  <a:gd name="T13" fmla="*/ 436 h 488"/>
                  <a:gd name="T14" fmla="*/ 144 w 484"/>
                  <a:gd name="T15" fmla="*/ 460 h 488"/>
                  <a:gd name="T16" fmla="*/ 392 w 484"/>
                  <a:gd name="T17" fmla="*/ 444 h 488"/>
                  <a:gd name="T18" fmla="*/ 396 w 484"/>
                  <a:gd name="T19" fmla="*/ 424 h 488"/>
                  <a:gd name="T20" fmla="*/ 372 w 484"/>
                  <a:gd name="T21" fmla="*/ 276 h 488"/>
                  <a:gd name="T22" fmla="*/ 404 w 484"/>
                  <a:gd name="T23" fmla="*/ 308 h 488"/>
                  <a:gd name="T24" fmla="*/ 428 w 484"/>
                  <a:gd name="T25" fmla="*/ 312 h 488"/>
                  <a:gd name="T26" fmla="*/ 480 w 484"/>
                  <a:gd name="T27" fmla="*/ 236 h 488"/>
                  <a:gd name="T28" fmla="*/ 472 w 484"/>
                  <a:gd name="T29" fmla="*/ 212 h 488"/>
                  <a:gd name="T30" fmla="*/ 408 w 484"/>
                  <a:gd name="T31" fmla="*/ 136 h 488"/>
                  <a:gd name="T32" fmla="*/ 352 w 484"/>
                  <a:gd name="T33" fmla="*/ 100 h 488"/>
                  <a:gd name="T34" fmla="*/ 298 w 484"/>
                  <a:gd name="T35" fmla="*/ 87 h 488"/>
                  <a:gd name="T36" fmla="*/ 252 w 484"/>
                  <a:gd name="T37" fmla="*/ 116 h 488"/>
                  <a:gd name="T38" fmla="*/ 228 w 484"/>
                  <a:gd name="T39" fmla="*/ 76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4" h="488">
                    <a:moveTo>
                      <a:pt x="228" y="76"/>
                    </a:moveTo>
                    <a:cubicBezTo>
                      <a:pt x="228" y="76"/>
                      <a:pt x="151" y="48"/>
                      <a:pt x="99" y="6"/>
                    </a:cubicBezTo>
                    <a:cubicBezTo>
                      <a:pt x="93" y="0"/>
                      <a:pt x="83" y="0"/>
                      <a:pt x="76" y="6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4" y="68"/>
                      <a:pt x="0" y="76"/>
                      <a:pt x="12" y="88"/>
                    </a:cubicBezTo>
                    <a:cubicBezTo>
                      <a:pt x="12" y="88"/>
                      <a:pt x="96" y="168"/>
                      <a:pt x="136" y="184"/>
                    </a:cubicBezTo>
                    <a:cubicBezTo>
                      <a:pt x="124" y="436"/>
                      <a:pt x="124" y="436"/>
                      <a:pt x="124" y="436"/>
                    </a:cubicBezTo>
                    <a:cubicBezTo>
                      <a:pt x="124" y="436"/>
                      <a:pt x="116" y="456"/>
                      <a:pt x="144" y="460"/>
                    </a:cubicBezTo>
                    <a:cubicBezTo>
                      <a:pt x="144" y="460"/>
                      <a:pt x="304" y="488"/>
                      <a:pt x="392" y="444"/>
                    </a:cubicBezTo>
                    <a:cubicBezTo>
                      <a:pt x="392" y="444"/>
                      <a:pt x="400" y="440"/>
                      <a:pt x="396" y="424"/>
                    </a:cubicBezTo>
                    <a:cubicBezTo>
                      <a:pt x="372" y="276"/>
                      <a:pt x="372" y="276"/>
                      <a:pt x="372" y="276"/>
                    </a:cubicBezTo>
                    <a:cubicBezTo>
                      <a:pt x="404" y="308"/>
                      <a:pt x="404" y="308"/>
                      <a:pt x="404" y="308"/>
                    </a:cubicBezTo>
                    <a:cubicBezTo>
                      <a:pt x="404" y="308"/>
                      <a:pt x="412" y="324"/>
                      <a:pt x="428" y="312"/>
                    </a:cubicBezTo>
                    <a:cubicBezTo>
                      <a:pt x="480" y="236"/>
                      <a:pt x="480" y="236"/>
                      <a:pt x="480" y="236"/>
                    </a:cubicBezTo>
                    <a:cubicBezTo>
                      <a:pt x="480" y="236"/>
                      <a:pt x="484" y="228"/>
                      <a:pt x="472" y="212"/>
                    </a:cubicBezTo>
                    <a:cubicBezTo>
                      <a:pt x="408" y="136"/>
                      <a:pt x="408" y="136"/>
                      <a:pt x="408" y="136"/>
                    </a:cubicBezTo>
                    <a:cubicBezTo>
                      <a:pt x="408" y="136"/>
                      <a:pt x="396" y="108"/>
                      <a:pt x="352" y="100"/>
                    </a:cubicBezTo>
                    <a:cubicBezTo>
                      <a:pt x="308" y="92"/>
                      <a:pt x="298" y="87"/>
                      <a:pt x="298" y="87"/>
                    </a:cubicBezTo>
                    <a:cubicBezTo>
                      <a:pt x="298" y="87"/>
                      <a:pt x="292" y="124"/>
                      <a:pt x="252" y="116"/>
                    </a:cubicBezTo>
                    <a:cubicBezTo>
                      <a:pt x="252" y="116"/>
                      <a:pt x="200" y="104"/>
                      <a:pt x="228" y="76"/>
                    </a:cubicBezTo>
                    <a:close/>
                  </a:path>
                </a:pathLst>
              </a:custGeom>
              <a:solidFill>
                <a:srgbClr val="C6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42BD517E-8FDD-22FB-1053-CD8952C339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123363" y="3405188"/>
                <a:ext cx="188912" cy="506412"/>
              </a:xfrm>
              <a:custGeom>
                <a:avLst/>
                <a:gdLst>
                  <a:gd name="T0" fmla="*/ 0 w 69"/>
                  <a:gd name="T1" fmla="*/ 0 h 186"/>
                  <a:gd name="T2" fmla="*/ 10 w 69"/>
                  <a:gd name="T3" fmla="*/ 186 h 186"/>
                  <a:gd name="T4" fmla="*/ 30 w 69"/>
                  <a:gd name="T5" fmla="*/ 178 h 186"/>
                  <a:gd name="T6" fmla="*/ 34 w 69"/>
                  <a:gd name="T7" fmla="*/ 158 h 186"/>
                  <a:gd name="T8" fmla="*/ 10 w 69"/>
                  <a:gd name="T9" fmla="*/ 10 h 186"/>
                  <a:gd name="T10" fmla="*/ 42 w 69"/>
                  <a:gd name="T11" fmla="*/ 42 h 186"/>
                  <a:gd name="T12" fmla="*/ 66 w 69"/>
                  <a:gd name="T13" fmla="*/ 46 h 186"/>
                  <a:gd name="T14" fmla="*/ 69 w 69"/>
                  <a:gd name="T15" fmla="*/ 41 h 186"/>
                  <a:gd name="T16" fmla="*/ 0 w 69"/>
                  <a:gd name="T1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186">
                    <a:moveTo>
                      <a:pt x="0" y="0"/>
                    </a:moveTo>
                    <a:cubicBezTo>
                      <a:pt x="10" y="186"/>
                      <a:pt x="10" y="186"/>
                      <a:pt x="10" y="186"/>
                    </a:cubicBezTo>
                    <a:cubicBezTo>
                      <a:pt x="17" y="184"/>
                      <a:pt x="24" y="181"/>
                      <a:pt x="30" y="178"/>
                    </a:cubicBezTo>
                    <a:cubicBezTo>
                      <a:pt x="30" y="178"/>
                      <a:pt x="38" y="174"/>
                      <a:pt x="34" y="15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2" y="42"/>
                      <a:pt x="50" y="58"/>
                      <a:pt x="66" y="46"/>
                    </a:cubicBezTo>
                    <a:cubicBezTo>
                      <a:pt x="69" y="41"/>
                      <a:pt x="69" y="41"/>
                      <a:pt x="69" y="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E2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006E96D6-C1B0-A518-4A2D-232AE3F7F7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1713" y="4156075"/>
                <a:ext cx="230187" cy="1349375"/>
              </a:xfrm>
              <a:custGeom>
                <a:avLst/>
                <a:gdLst>
                  <a:gd name="T0" fmla="*/ 145 w 145"/>
                  <a:gd name="T1" fmla="*/ 0 h 850"/>
                  <a:gd name="T2" fmla="*/ 111 w 145"/>
                  <a:gd name="T3" fmla="*/ 25 h 850"/>
                  <a:gd name="T4" fmla="*/ 0 w 145"/>
                  <a:gd name="T5" fmla="*/ 850 h 850"/>
                  <a:gd name="T6" fmla="*/ 45 w 145"/>
                  <a:gd name="T7" fmla="*/ 843 h 850"/>
                  <a:gd name="T8" fmla="*/ 145 w 145"/>
                  <a:gd name="T9" fmla="*/ 0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850">
                    <a:moveTo>
                      <a:pt x="145" y="0"/>
                    </a:moveTo>
                    <a:lnTo>
                      <a:pt x="111" y="25"/>
                    </a:lnTo>
                    <a:lnTo>
                      <a:pt x="0" y="850"/>
                    </a:lnTo>
                    <a:lnTo>
                      <a:pt x="45" y="84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E16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ECB139BA-5E0D-E4BF-CBB0-4EDD4F8931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140700" y="2857500"/>
                <a:ext cx="392112" cy="806450"/>
              </a:xfrm>
              <a:custGeom>
                <a:avLst/>
                <a:gdLst>
                  <a:gd name="T0" fmla="*/ 144 w 144"/>
                  <a:gd name="T1" fmla="*/ 107 h 297"/>
                  <a:gd name="T2" fmla="*/ 9 w 144"/>
                  <a:gd name="T3" fmla="*/ 0 h 297"/>
                  <a:gd name="T4" fmla="*/ 4 w 144"/>
                  <a:gd name="T5" fmla="*/ 4 h 297"/>
                  <a:gd name="T6" fmla="*/ 12 w 144"/>
                  <a:gd name="T7" fmla="*/ 24 h 297"/>
                  <a:gd name="T8" fmla="*/ 136 w 144"/>
                  <a:gd name="T9" fmla="*/ 120 h 297"/>
                  <a:gd name="T10" fmla="*/ 128 w 144"/>
                  <a:gd name="T11" fmla="*/ 297 h 297"/>
                  <a:gd name="T12" fmla="*/ 144 w 144"/>
                  <a:gd name="T13" fmla="*/ 10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297">
                    <a:moveTo>
                      <a:pt x="144" y="107"/>
                    </a:moveTo>
                    <a:cubicBezTo>
                      <a:pt x="96" y="87"/>
                      <a:pt x="28" y="20"/>
                      <a:pt x="9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0" y="12"/>
                      <a:pt x="12" y="24"/>
                    </a:cubicBezTo>
                    <a:cubicBezTo>
                      <a:pt x="12" y="24"/>
                      <a:pt x="96" y="104"/>
                      <a:pt x="136" y="120"/>
                    </a:cubicBezTo>
                    <a:cubicBezTo>
                      <a:pt x="128" y="297"/>
                      <a:pt x="128" y="297"/>
                      <a:pt x="128" y="297"/>
                    </a:cubicBezTo>
                    <a:lnTo>
                      <a:pt x="144" y="107"/>
                    </a:lnTo>
                    <a:close/>
                  </a:path>
                </a:pathLst>
              </a:custGeom>
              <a:solidFill>
                <a:srgbClr val="A6E2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225B0C96-BA7D-8F38-CE27-A72715EFBB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75688" y="3063875"/>
                <a:ext cx="185737" cy="477837"/>
              </a:xfrm>
              <a:custGeom>
                <a:avLst/>
                <a:gdLst>
                  <a:gd name="T0" fmla="*/ 0 w 68"/>
                  <a:gd name="T1" fmla="*/ 0 h 176"/>
                  <a:gd name="T2" fmla="*/ 68 w 68"/>
                  <a:gd name="T3" fmla="*/ 176 h 176"/>
                  <a:gd name="T4" fmla="*/ 0 w 68"/>
                  <a:gd name="T5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76">
                    <a:moveTo>
                      <a:pt x="0" y="0"/>
                    </a:moveTo>
                    <a:cubicBezTo>
                      <a:pt x="0" y="0"/>
                      <a:pt x="23" y="122"/>
                      <a:pt x="68" y="176"/>
                    </a:cubicBezTo>
                    <a:cubicBezTo>
                      <a:pt x="68" y="176"/>
                      <a:pt x="10" y="131"/>
                      <a:pt x="0" y="0"/>
                    </a:cubicBezTo>
                    <a:close/>
                  </a:path>
                </a:pathLst>
              </a:custGeom>
              <a:solidFill>
                <a:srgbClr val="A6E2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FFB6C5E1-14A5-A03F-1ADA-1956BD0627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545513" y="5548313"/>
                <a:ext cx="106362" cy="182562"/>
              </a:xfrm>
              <a:custGeom>
                <a:avLst/>
                <a:gdLst>
                  <a:gd name="T0" fmla="*/ 39 w 39"/>
                  <a:gd name="T1" fmla="*/ 0 h 67"/>
                  <a:gd name="T2" fmla="*/ 0 w 39"/>
                  <a:gd name="T3" fmla="*/ 3 h 67"/>
                  <a:gd name="T4" fmla="*/ 28 w 39"/>
                  <a:gd name="T5" fmla="*/ 12 h 67"/>
                  <a:gd name="T6" fmla="*/ 28 w 39"/>
                  <a:gd name="T7" fmla="*/ 67 h 67"/>
                  <a:gd name="T8" fmla="*/ 36 w 39"/>
                  <a:gd name="T9" fmla="*/ 63 h 67"/>
                  <a:gd name="T10" fmla="*/ 39 w 39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7">
                    <a:moveTo>
                      <a:pt x="39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2"/>
                      <a:pt x="27" y="49"/>
                      <a:pt x="28" y="67"/>
                    </a:cubicBezTo>
                    <a:cubicBezTo>
                      <a:pt x="30" y="66"/>
                      <a:pt x="33" y="65"/>
                      <a:pt x="36" y="63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EFB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236D2AC5-6A5B-F0DD-109F-94ECBDDE42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39150" y="5472113"/>
                <a:ext cx="277812" cy="95250"/>
              </a:xfrm>
              <a:custGeom>
                <a:avLst/>
                <a:gdLst>
                  <a:gd name="T0" fmla="*/ 0 w 102"/>
                  <a:gd name="T1" fmla="*/ 10 h 35"/>
                  <a:gd name="T2" fmla="*/ 0 w 102"/>
                  <a:gd name="T3" fmla="*/ 32 h 35"/>
                  <a:gd name="T4" fmla="*/ 2 w 102"/>
                  <a:gd name="T5" fmla="*/ 35 h 35"/>
                  <a:gd name="T6" fmla="*/ 97 w 102"/>
                  <a:gd name="T7" fmla="*/ 33 h 35"/>
                  <a:gd name="T8" fmla="*/ 99 w 102"/>
                  <a:gd name="T9" fmla="*/ 30 h 35"/>
                  <a:gd name="T10" fmla="*/ 102 w 102"/>
                  <a:gd name="T11" fmla="*/ 3 h 35"/>
                  <a:gd name="T12" fmla="*/ 99 w 102"/>
                  <a:gd name="T13" fmla="*/ 0 h 35"/>
                  <a:gd name="T14" fmla="*/ 2 w 102"/>
                  <a:gd name="T15" fmla="*/ 8 h 35"/>
                  <a:gd name="T16" fmla="*/ 0 w 102"/>
                  <a:gd name="T17" fmla="*/ 1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5">
                    <a:moveTo>
                      <a:pt x="0" y="1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5"/>
                      <a:pt x="2" y="35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8" y="33"/>
                      <a:pt x="99" y="31"/>
                      <a:pt x="99" y="30"/>
                    </a:cubicBezTo>
                    <a:cubicBezTo>
                      <a:pt x="102" y="3"/>
                      <a:pt x="102" y="3"/>
                      <a:pt x="102" y="3"/>
                    </a:cubicBezTo>
                    <a:cubicBezTo>
                      <a:pt x="102" y="2"/>
                      <a:pt x="101" y="0"/>
                      <a:pt x="99" y="0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rgbClr val="3953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4E82E673-7A29-BCBC-3558-D95FC409A4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113713" y="5681663"/>
                <a:ext cx="598487" cy="201612"/>
              </a:xfrm>
              <a:custGeom>
                <a:avLst/>
                <a:gdLst>
                  <a:gd name="T0" fmla="*/ 142 w 220"/>
                  <a:gd name="T1" fmla="*/ 0 h 74"/>
                  <a:gd name="T2" fmla="*/ 4 w 220"/>
                  <a:gd name="T3" fmla="*/ 52 h 74"/>
                  <a:gd name="T4" fmla="*/ 0 w 220"/>
                  <a:gd name="T5" fmla="*/ 60 h 74"/>
                  <a:gd name="T6" fmla="*/ 0 w 220"/>
                  <a:gd name="T7" fmla="*/ 71 h 74"/>
                  <a:gd name="T8" fmla="*/ 3 w 220"/>
                  <a:gd name="T9" fmla="*/ 74 h 74"/>
                  <a:gd name="T10" fmla="*/ 214 w 220"/>
                  <a:gd name="T11" fmla="*/ 74 h 74"/>
                  <a:gd name="T12" fmla="*/ 217 w 220"/>
                  <a:gd name="T13" fmla="*/ 72 h 74"/>
                  <a:gd name="T14" fmla="*/ 219 w 220"/>
                  <a:gd name="T15" fmla="*/ 51 h 74"/>
                  <a:gd name="T16" fmla="*/ 212 w 220"/>
                  <a:gd name="T17" fmla="*/ 18 h 74"/>
                  <a:gd name="T18" fmla="*/ 206 w 220"/>
                  <a:gd name="T19" fmla="*/ 10 h 74"/>
                  <a:gd name="T20" fmla="*/ 194 w 220"/>
                  <a:gd name="T21" fmla="*/ 6 h 74"/>
                  <a:gd name="T22" fmla="*/ 170 w 220"/>
                  <a:gd name="T23" fmla="*/ 17 h 74"/>
                  <a:gd name="T24" fmla="*/ 142 w 220"/>
                  <a:gd name="T2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0" h="74">
                    <a:moveTo>
                      <a:pt x="142" y="0"/>
                    </a:moveTo>
                    <a:cubicBezTo>
                      <a:pt x="142" y="0"/>
                      <a:pt x="44" y="22"/>
                      <a:pt x="4" y="52"/>
                    </a:cubicBezTo>
                    <a:cubicBezTo>
                      <a:pt x="1" y="54"/>
                      <a:pt x="0" y="57"/>
                      <a:pt x="0" y="6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3"/>
                      <a:pt x="1" y="74"/>
                      <a:pt x="3" y="74"/>
                    </a:cubicBezTo>
                    <a:cubicBezTo>
                      <a:pt x="214" y="74"/>
                      <a:pt x="214" y="74"/>
                      <a:pt x="214" y="74"/>
                    </a:cubicBezTo>
                    <a:cubicBezTo>
                      <a:pt x="216" y="74"/>
                      <a:pt x="217" y="73"/>
                      <a:pt x="217" y="72"/>
                    </a:cubicBezTo>
                    <a:cubicBezTo>
                      <a:pt x="218" y="67"/>
                      <a:pt x="220" y="57"/>
                      <a:pt x="219" y="51"/>
                    </a:cubicBezTo>
                    <a:cubicBezTo>
                      <a:pt x="212" y="18"/>
                      <a:pt x="212" y="18"/>
                      <a:pt x="212" y="18"/>
                    </a:cubicBezTo>
                    <a:cubicBezTo>
                      <a:pt x="212" y="14"/>
                      <a:pt x="209" y="11"/>
                      <a:pt x="206" y="10"/>
                    </a:cubicBezTo>
                    <a:cubicBezTo>
                      <a:pt x="194" y="6"/>
                      <a:pt x="194" y="6"/>
                      <a:pt x="194" y="6"/>
                    </a:cubicBezTo>
                    <a:cubicBezTo>
                      <a:pt x="194" y="6"/>
                      <a:pt x="191" y="14"/>
                      <a:pt x="170" y="17"/>
                    </a:cubicBezTo>
                    <a:cubicBezTo>
                      <a:pt x="170" y="17"/>
                      <a:pt x="142" y="20"/>
                      <a:pt x="142" y="0"/>
                    </a:cubicBezTo>
                    <a:close/>
                  </a:path>
                </a:pathLst>
              </a:custGeom>
              <a:solidFill>
                <a:srgbClr val="FFCD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C82267D7-0514-39D1-EF0B-7194A140EF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90050" y="5526088"/>
                <a:ext cx="106362" cy="198437"/>
              </a:xfrm>
              <a:custGeom>
                <a:avLst/>
                <a:gdLst>
                  <a:gd name="T0" fmla="*/ 0 w 39"/>
                  <a:gd name="T1" fmla="*/ 5 h 73"/>
                  <a:gd name="T2" fmla="*/ 4 w 39"/>
                  <a:gd name="T3" fmla="*/ 71 h 73"/>
                  <a:gd name="T4" fmla="*/ 7 w 39"/>
                  <a:gd name="T5" fmla="*/ 73 h 73"/>
                  <a:gd name="T6" fmla="*/ 13 w 39"/>
                  <a:gd name="T7" fmla="*/ 11 h 73"/>
                  <a:gd name="T8" fmla="*/ 39 w 39"/>
                  <a:gd name="T9" fmla="*/ 0 h 73"/>
                  <a:gd name="T10" fmla="*/ 0 w 39"/>
                  <a:gd name="T11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73">
                    <a:moveTo>
                      <a:pt x="0" y="5"/>
                    </a:moveTo>
                    <a:cubicBezTo>
                      <a:pt x="4" y="71"/>
                      <a:pt x="4" y="71"/>
                      <a:pt x="4" y="71"/>
                    </a:cubicBezTo>
                    <a:cubicBezTo>
                      <a:pt x="5" y="72"/>
                      <a:pt x="6" y="73"/>
                      <a:pt x="7" y="73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B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B8C51BD6-8142-163C-C0B1-99630099F1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29725" y="5681663"/>
                <a:ext cx="600075" cy="203200"/>
              </a:xfrm>
              <a:custGeom>
                <a:avLst/>
                <a:gdLst>
                  <a:gd name="T0" fmla="*/ 78 w 221"/>
                  <a:gd name="T1" fmla="*/ 0 h 75"/>
                  <a:gd name="T2" fmla="*/ 217 w 221"/>
                  <a:gd name="T3" fmla="*/ 52 h 75"/>
                  <a:gd name="T4" fmla="*/ 221 w 221"/>
                  <a:gd name="T5" fmla="*/ 60 h 75"/>
                  <a:gd name="T6" fmla="*/ 221 w 221"/>
                  <a:gd name="T7" fmla="*/ 71 h 75"/>
                  <a:gd name="T8" fmla="*/ 217 w 221"/>
                  <a:gd name="T9" fmla="*/ 75 h 75"/>
                  <a:gd name="T10" fmla="*/ 6 w 221"/>
                  <a:gd name="T11" fmla="*/ 75 h 75"/>
                  <a:gd name="T12" fmla="*/ 3 w 221"/>
                  <a:gd name="T13" fmla="*/ 72 h 75"/>
                  <a:gd name="T14" fmla="*/ 2 w 221"/>
                  <a:gd name="T15" fmla="*/ 52 h 75"/>
                  <a:gd name="T16" fmla="*/ 8 w 221"/>
                  <a:gd name="T17" fmla="*/ 18 h 75"/>
                  <a:gd name="T18" fmla="*/ 14 w 221"/>
                  <a:gd name="T19" fmla="*/ 10 h 75"/>
                  <a:gd name="T20" fmla="*/ 26 w 221"/>
                  <a:gd name="T21" fmla="*/ 6 h 75"/>
                  <a:gd name="T22" fmla="*/ 50 w 221"/>
                  <a:gd name="T23" fmla="*/ 17 h 75"/>
                  <a:gd name="T24" fmla="*/ 78 w 221"/>
                  <a:gd name="T2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1" h="75">
                    <a:moveTo>
                      <a:pt x="78" y="0"/>
                    </a:moveTo>
                    <a:cubicBezTo>
                      <a:pt x="78" y="0"/>
                      <a:pt x="177" y="22"/>
                      <a:pt x="217" y="52"/>
                    </a:cubicBezTo>
                    <a:cubicBezTo>
                      <a:pt x="219" y="54"/>
                      <a:pt x="221" y="57"/>
                      <a:pt x="221" y="60"/>
                    </a:cubicBezTo>
                    <a:cubicBezTo>
                      <a:pt x="221" y="71"/>
                      <a:pt x="221" y="71"/>
                      <a:pt x="221" y="71"/>
                    </a:cubicBezTo>
                    <a:cubicBezTo>
                      <a:pt x="221" y="73"/>
                      <a:pt x="219" y="75"/>
                      <a:pt x="217" y="75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5" y="75"/>
                      <a:pt x="3" y="74"/>
                      <a:pt x="3" y="72"/>
                    </a:cubicBezTo>
                    <a:cubicBezTo>
                      <a:pt x="2" y="68"/>
                      <a:pt x="0" y="58"/>
                      <a:pt x="2" y="5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4"/>
                      <a:pt x="11" y="11"/>
                      <a:pt x="14" y="1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9" y="14"/>
                      <a:pt x="50" y="17"/>
                    </a:cubicBezTo>
                    <a:cubicBezTo>
                      <a:pt x="50" y="17"/>
                      <a:pt x="78" y="21"/>
                      <a:pt x="78" y="0"/>
                    </a:cubicBezTo>
                    <a:close/>
                  </a:path>
                </a:pathLst>
              </a:custGeom>
              <a:solidFill>
                <a:srgbClr val="FFCD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841B3A77-2BD9-7230-5EE0-42BDAC5CAF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05913" y="5448300"/>
                <a:ext cx="279400" cy="92075"/>
              </a:xfrm>
              <a:custGeom>
                <a:avLst/>
                <a:gdLst>
                  <a:gd name="T0" fmla="*/ 0 w 103"/>
                  <a:gd name="T1" fmla="*/ 10 h 34"/>
                  <a:gd name="T2" fmla="*/ 0 w 103"/>
                  <a:gd name="T3" fmla="*/ 31 h 34"/>
                  <a:gd name="T4" fmla="*/ 3 w 103"/>
                  <a:gd name="T5" fmla="*/ 34 h 34"/>
                  <a:gd name="T6" fmla="*/ 98 w 103"/>
                  <a:gd name="T7" fmla="*/ 32 h 34"/>
                  <a:gd name="T8" fmla="*/ 100 w 103"/>
                  <a:gd name="T9" fmla="*/ 30 h 34"/>
                  <a:gd name="T10" fmla="*/ 103 w 103"/>
                  <a:gd name="T11" fmla="*/ 3 h 34"/>
                  <a:gd name="T12" fmla="*/ 100 w 103"/>
                  <a:gd name="T13" fmla="*/ 0 h 34"/>
                  <a:gd name="T14" fmla="*/ 3 w 103"/>
                  <a:gd name="T15" fmla="*/ 7 h 34"/>
                  <a:gd name="T16" fmla="*/ 0 w 103"/>
                  <a:gd name="T17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34">
                    <a:moveTo>
                      <a:pt x="0" y="1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4"/>
                      <a:pt x="3" y="34"/>
                    </a:cubicBezTo>
                    <a:cubicBezTo>
                      <a:pt x="98" y="32"/>
                      <a:pt x="98" y="32"/>
                      <a:pt x="98" y="32"/>
                    </a:cubicBezTo>
                    <a:cubicBezTo>
                      <a:pt x="99" y="32"/>
                      <a:pt x="100" y="31"/>
                      <a:pt x="100" y="3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1"/>
                      <a:pt x="102" y="0"/>
                      <a:pt x="100" y="0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rgbClr val="3953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A3063C81-663E-99F9-0DDB-C3E2592749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196263" y="5697538"/>
                <a:ext cx="234950" cy="92075"/>
              </a:xfrm>
              <a:custGeom>
                <a:avLst/>
                <a:gdLst>
                  <a:gd name="T0" fmla="*/ 14 w 87"/>
                  <a:gd name="T1" fmla="*/ 34 h 34"/>
                  <a:gd name="T2" fmla="*/ 10 w 87"/>
                  <a:gd name="T3" fmla="*/ 34 h 34"/>
                  <a:gd name="T4" fmla="*/ 1 w 87"/>
                  <a:gd name="T5" fmla="*/ 32 h 34"/>
                  <a:gd name="T6" fmla="*/ 0 w 87"/>
                  <a:gd name="T7" fmla="*/ 31 h 34"/>
                  <a:gd name="T8" fmla="*/ 1 w 87"/>
                  <a:gd name="T9" fmla="*/ 30 h 34"/>
                  <a:gd name="T10" fmla="*/ 10 w 87"/>
                  <a:gd name="T11" fmla="*/ 32 h 34"/>
                  <a:gd name="T12" fmla="*/ 21 w 87"/>
                  <a:gd name="T13" fmla="*/ 31 h 34"/>
                  <a:gd name="T14" fmla="*/ 80 w 87"/>
                  <a:gd name="T15" fmla="*/ 13 h 34"/>
                  <a:gd name="T16" fmla="*/ 83 w 87"/>
                  <a:gd name="T17" fmla="*/ 10 h 34"/>
                  <a:gd name="T18" fmla="*/ 85 w 87"/>
                  <a:gd name="T19" fmla="*/ 1 h 34"/>
                  <a:gd name="T20" fmla="*/ 86 w 87"/>
                  <a:gd name="T21" fmla="*/ 0 h 34"/>
                  <a:gd name="T22" fmla="*/ 87 w 87"/>
                  <a:gd name="T23" fmla="*/ 1 h 34"/>
                  <a:gd name="T24" fmla="*/ 85 w 87"/>
                  <a:gd name="T25" fmla="*/ 11 h 34"/>
                  <a:gd name="T26" fmla="*/ 81 w 87"/>
                  <a:gd name="T27" fmla="*/ 15 h 34"/>
                  <a:gd name="T28" fmla="*/ 21 w 87"/>
                  <a:gd name="T29" fmla="*/ 33 h 34"/>
                  <a:gd name="T30" fmla="*/ 14 w 87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34">
                    <a:moveTo>
                      <a:pt x="14" y="34"/>
                    </a:moveTo>
                    <a:cubicBezTo>
                      <a:pt x="13" y="34"/>
                      <a:pt x="11" y="34"/>
                      <a:pt x="10" y="34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1"/>
                    </a:cubicBezTo>
                    <a:cubicBezTo>
                      <a:pt x="0" y="30"/>
                      <a:pt x="1" y="30"/>
                      <a:pt x="1" y="30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4" y="33"/>
                      <a:pt x="17" y="32"/>
                      <a:pt x="21" y="31"/>
                    </a:cubicBezTo>
                    <a:cubicBezTo>
                      <a:pt x="26" y="30"/>
                      <a:pt x="69" y="17"/>
                      <a:pt x="80" y="13"/>
                    </a:cubicBezTo>
                    <a:cubicBezTo>
                      <a:pt x="82" y="13"/>
                      <a:pt x="83" y="12"/>
                      <a:pt x="83" y="10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0"/>
                      <a:pt x="86" y="0"/>
                      <a:pt x="86" y="0"/>
                    </a:cubicBezTo>
                    <a:cubicBezTo>
                      <a:pt x="87" y="0"/>
                      <a:pt x="87" y="1"/>
                      <a:pt x="87" y="1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4" y="13"/>
                      <a:pt x="83" y="14"/>
                      <a:pt x="81" y="15"/>
                    </a:cubicBezTo>
                    <a:cubicBezTo>
                      <a:pt x="69" y="19"/>
                      <a:pt x="26" y="32"/>
                      <a:pt x="21" y="33"/>
                    </a:cubicBezTo>
                    <a:cubicBezTo>
                      <a:pt x="19" y="34"/>
                      <a:pt x="17" y="34"/>
                      <a:pt x="14" y="34"/>
                    </a:cubicBezTo>
                    <a:close/>
                  </a:path>
                </a:pathLst>
              </a:custGeom>
              <a:solidFill>
                <a:srgbClr val="DEA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8F588E4E-36A8-8AF4-4522-9556C44E27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296275" y="5799138"/>
                <a:ext cx="409575" cy="85725"/>
              </a:xfrm>
              <a:custGeom>
                <a:avLst/>
                <a:gdLst>
                  <a:gd name="T0" fmla="*/ 1 w 151"/>
                  <a:gd name="T1" fmla="*/ 32 h 32"/>
                  <a:gd name="T2" fmla="*/ 0 w 151"/>
                  <a:gd name="T3" fmla="*/ 32 h 32"/>
                  <a:gd name="T4" fmla="*/ 0 w 151"/>
                  <a:gd name="T5" fmla="*/ 31 h 32"/>
                  <a:gd name="T6" fmla="*/ 26 w 151"/>
                  <a:gd name="T7" fmla="*/ 15 h 32"/>
                  <a:gd name="T8" fmla="*/ 124 w 151"/>
                  <a:gd name="T9" fmla="*/ 14 h 32"/>
                  <a:gd name="T10" fmla="*/ 142 w 151"/>
                  <a:gd name="T11" fmla="*/ 7 h 32"/>
                  <a:gd name="T12" fmla="*/ 150 w 151"/>
                  <a:gd name="T13" fmla="*/ 0 h 32"/>
                  <a:gd name="T14" fmla="*/ 151 w 151"/>
                  <a:gd name="T15" fmla="*/ 0 h 32"/>
                  <a:gd name="T16" fmla="*/ 151 w 151"/>
                  <a:gd name="T17" fmla="*/ 2 h 32"/>
                  <a:gd name="T18" fmla="*/ 144 w 151"/>
                  <a:gd name="T19" fmla="*/ 8 h 32"/>
                  <a:gd name="T20" fmla="*/ 124 w 151"/>
                  <a:gd name="T21" fmla="*/ 16 h 32"/>
                  <a:gd name="T22" fmla="*/ 26 w 151"/>
                  <a:gd name="T23" fmla="*/ 17 h 32"/>
                  <a:gd name="T24" fmla="*/ 2 w 151"/>
                  <a:gd name="T25" fmla="*/ 32 h 32"/>
                  <a:gd name="T26" fmla="*/ 1 w 151"/>
                  <a:gd name="T2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1" h="32">
                    <a:moveTo>
                      <a:pt x="1" y="32"/>
                    </a:moveTo>
                    <a:cubicBezTo>
                      <a:pt x="1" y="32"/>
                      <a:pt x="1" y="32"/>
                      <a:pt x="0" y="32"/>
                    </a:cubicBezTo>
                    <a:cubicBezTo>
                      <a:pt x="0" y="32"/>
                      <a:pt x="0" y="31"/>
                      <a:pt x="0" y="31"/>
                    </a:cubicBezTo>
                    <a:cubicBezTo>
                      <a:pt x="5" y="21"/>
                      <a:pt x="15" y="15"/>
                      <a:pt x="26" y="15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31" y="14"/>
                      <a:pt x="137" y="11"/>
                      <a:pt x="142" y="7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1" y="0"/>
                      <a:pt x="151" y="0"/>
                    </a:cubicBezTo>
                    <a:cubicBezTo>
                      <a:pt x="151" y="1"/>
                      <a:pt x="151" y="1"/>
                      <a:pt x="151" y="2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38" y="13"/>
                      <a:pt x="131" y="16"/>
                      <a:pt x="124" y="16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16" y="17"/>
                      <a:pt x="7" y="23"/>
                      <a:pt x="2" y="32"/>
                    </a:cubicBezTo>
                    <a:cubicBezTo>
                      <a:pt x="2" y="32"/>
                      <a:pt x="1" y="32"/>
                      <a:pt x="1" y="32"/>
                    </a:cubicBezTo>
                    <a:close/>
                  </a:path>
                </a:pathLst>
              </a:custGeom>
              <a:solidFill>
                <a:srgbClr val="DEA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57DA1E0-5828-13A7-387E-1B687BF681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9125" y="5697538"/>
                <a:ext cx="236537" cy="92075"/>
              </a:xfrm>
              <a:custGeom>
                <a:avLst/>
                <a:gdLst>
                  <a:gd name="T0" fmla="*/ 73 w 87"/>
                  <a:gd name="T1" fmla="*/ 34 h 34"/>
                  <a:gd name="T2" fmla="*/ 66 w 87"/>
                  <a:gd name="T3" fmla="*/ 33 h 34"/>
                  <a:gd name="T4" fmla="*/ 6 w 87"/>
                  <a:gd name="T5" fmla="*/ 15 h 34"/>
                  <a:gd name="T6" fmla="*/ 2 w 87"/>
                  <a:gd name="T7" fmla="*/ 11 h 34"/>
                  <a:gd name="T8" fmla="*/ 0 w 87"/>
                  <a:gd name="T9" fmla="*/ 1 h 34"/>
                  <a:gd name="T10" fmla="*/ 1 w 87"/>
                  <a:gd name="T11" fmla="*/ 0 h 34"/>
                  <a:gd name="T12" fmla="*/ 2 w 87"/>
                  <a:gd name="T13" fmla="*/ 1 h 34"/>
                  <a:gd name="T14" fmla="*/ 4 w 87"/>
                  <a:gd name="T15" fmla="*/ 10 h 34"/>
                  <a:gd name="T16" fmla="*/ 7 w 87"/>
                  <a:gd name="T17" fmla="*/ 13 h 34"/>
                  <a:gd name="T18" fmla="*/ 67 w 87"/>
                  <a:gd name="T19" fmla="*/ 31 h 34"/>
                  <a:gd name="T20" fmla="*/ 77 w 87"/>
                  <a:gd name="T21" fmla="*/ 32 h 34"/>
                  <a:gd name="T22" fmla="*/ 86 w 87"/>
                  <a:gd name="T23" fmla="*/ 30 h 34"/>
                  <a:gd name="T24" fmla="*/ 87 w 87"/>
                  <a:gd name="T25" fmla="*/ 31 h 34"/>
                  <a:gd name="T26" fmla="*/ 86 w 87"/>
                  <a:gd name="T27" fmla="*/ 32 h 34"/>
                  <a:gd name="T28" fmla="*/ 78 w 87"/>
                  <a:gd name="T29" fmla="*/ 34 h 34"/>
                  <a:gd name="T30" fmla="*/ 73 w 87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34">
                    <a:moveTo>
                      <a:pt x="73" y="34"/>
                    </a:moveTo>
                    <a:cubicBezTo>
                      <a:pt x="71" y="34"/>
                      <a:pt x="68" y="34"/>
                      <a:pt x="66" y="33"/>
                    </a:cubicBezTo>
                    <a:cubicBezTo>
                      <a:pt x="61" y="32"/>
                      <a:pt x="18" y="19"/>
                      <a:pt x="6" y="15"/>
                    </a:cubicBezTo>
                    <a:cubicBezTo>
                      <a:pt x="4" y="14"/>
                      <a:pt x="3" y="13"/>
                      <a:pt x="2" y="1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2"/>
                      <a:pt x="6" y="13"/>
                      <a:pt x="7" y="13"/>
                    </a:cubicBezTo>
                    <a:cubicBezTo>
                      <a:pt x="18" y="17"/>
                      <a:pt x="62" y="30"/>
                      <a:pt x="67" y="31"/>
                    </a:cubicBezTo>
                    <a:cubicBezTo>
                      <a:pt x="70" y="32"/>
                      <a:pt x="74" y="33"/>
                      <a:pt x="77" y="32"/>
                    </a:cubicBezTo>
                    <a:cubicBezTo>
                      <a:pt x="86" y="30"/>
                      <a:pt x="86" y="30"/>
                      <a:pt x="86" y="30"/>
                    </a:cubicBezTo>
                    <a:cubicBezTo>
                      <a:pt x="87" y="30"/>
                      <a:pt x="87" y="30"/>
                      <a:pt x="87" y="31"/>
                    </a:cubicBezTo>
                    <a:cubicBezTo>
                      <a:pt x="87" y="31"/>
                      <a:pt x="87" y="32"/>
                      <a:pt x="86" y="32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6" y="34"/>
                      <a:pt x="75" y="34"/>
                      <a:pt x="73" y="34"/>
                    </a:cubicBezTo>
                    <a:close/>
                  </a:path>
                </a:pathLst>
              </a:custGeom>
              <a:solidFill>
                <a:srgbClr val="DEA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BDCF0E82-430D-B28E-A8BB-A3E42F1F33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36075" y="5799138"/>
                <a:ext cx="409575" cy="85725"/>
              </a:xfrm>
              <a:custGeom>
                <a:avLst/>
                <a:gdLst>
                  <a:gd name="T0" fmla="*/ 150 w 151"/>
                  <a:gd name="T1" fmla="*/ 32 h 32"/>
                  <a:gd name="T2" fmla="*/ 149 w 151"/>
                  <a:gd name="T3" fmla="*/ 32 h 32"/>
                  <a:gd name="T4" fmla="*/ 125 w 151"/>
                  <a:gd name="T5" fmla="*/ 17 h 32"/>
                  <a:gd name="T6" fmla="*/ 27 w 151"/>
                  <a:gd name="T7" fmla="*/ 16 h 32"/>
                  <a:gd name="T8" fmla="*/ 7 w 151"/>
                  <a:gd name="T9" fmla="*/ 8 h 32"/>
                  <a:gd name="T10" fmla="*/ 0 w 151"/>
                  <a:gd name="T11" fmla="*/ 2 h 32"/>
                  <a:gd name="T12" fmla="*/ 0 w 151"/>
                  <a:gd name="T13" fmla="*/ 0 h 32"/>
                  <a:gd name="T14" fmla="*/ 2 w 151"/>
                  <a:gd name="T15" fmla="*/ 0 h 32"/>
                  <a:gd name="T16" fmla="*/ 9 w 151"/>
                  <a:gd name="T17" fmla="*/ 7 h 32"/>
                  <a:gd name="T18" fmla="*/ 27 w 151"/>
                  <a:gd name="T19" fmla="*/ 14 h 32"/>
                  <a:gd name="T20" fmla="*/ 125 w 151"/>
                  <a:gd name="T21" fmla="*/ 15 h 32"/>
                  <a:gd name="T22" fmla="*/ 151 w 151"/>
                  <a:gd name="T23" fmla="*/ 31 h 32"/>
                  <a:gd name="T24" fmla="*/ 151 w 151"/>
                  <a:gd name="T25" fmla="*/ 32 h 32"/>
                  <a:gd name="T26" fmla="*/ 150 w 151"/>
                  <a:gd name="T2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1" h="32">
                    <a:moveTo>
                      <a:pt x="150" y="32"/>
                    </a:moveTo>
                    <a:cubicBezTo>
                      <a:pt x="150" y="32"/>
                      <a:pt x="150" y="32"/>
                      <a:pt x="149" y="32"/>
                    </a:cubicBezTo>
                    <a:cubicBezTo>
                      <a:pt x="145" y="23"/>
                      <a:pt x="135" y="17"/>
                      <a:pt x="125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0" y="16"/>
                      <a:pt x="13" y="13"/>
                      <a:pt x="7" y="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4" y="11"/>
                      <a:pt x="20" y="14"/>
                      <a:pt x="27" y="14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36" y="15"/>
                      <a:pt x="146" y="21"/>
                      <a:pt x="151" y="31"/>
                    </a:cubicBezTo>
                    <a:cubicBezTo>
                      <a:pt x="151" y="31"/>
                      <a:pt x="151" y="32"/>
                      <a:pt x="151" y="32"/>
                    </a:cubicBezTo>
                    <a:cubicBezTo>
                      <a:pt x="151" y="32"/>
                      <a:pt x="150" y="32"/>
                      <a:pt x="150" y="32"/>
                    </a:cubicBezTo>
                    <a:close/>
                  </a:path>
                </a:pathLst>
              </a:custGeom>
              <a:solidFill>
                <a:srgbClr val="DEA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直接连接符 64">
                <a:extLst>
                  <a:ext uri="{FF2B5EF4-FFF2-40B4-BE49-F238E27FC236}">
                    <a16:creationId xmlns:a16="http://schemas.microsoft.com/office/drawing/2014/main" id="{31A0D6F3-EEC2-5605-59A2-FF521BD3DA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9721850" y="235743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直接连接符 65">
                <a:extLst>
                  <a:ext uri="{FF2B5EF4-FFF2-40B4-BE49-F238E27FC236}">
                    <a16:creationId xmlns:a16="http://schemas.microsoft.com/office/drawing/2014/main" id="{8E2A0A7C-1944-F794-59F5-CF83396E0A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9721850" y="235743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6FAA715D-F002-ACBC-C27E-62E8D7FEBF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32925" y="2227263"/>
                <a:ext cx="923925" cy="622300"/>
              </a:xfrm>
              <a:custGeom>
                <a:avLst/>
                <a:gdLst>
                  <a:gd name="T0" fmla="*/ 334 w 340"/>
                  <a:gd name="T1" fmla="*/ 229 h 229"/>
                  <a:gd name="T2" fmla="*/ 6 w 340"/>
                  <a:gd name="T3" fmla="*/ 229 h 229"/>
                  <a:gd name="T4" fmla="*/ 0 w 340"/>
                  <a:gd name="T5" fmla="*/ 223 h 229"/>
                  <a:gd name="T6" fmla="*/ 0 w 340"/>
                  <a:gd name="T7" fmla="*/ 7 h 229"/>
                  <a:gd name="T8" fmla="*/ 6 w 340"/>
                  <a:gd name="T9" fmla="*/ 0 h 229"/>
                  <a:gd name="T10" fmla="*/ 334 w 340"/>
                  <a:gd name="T11" fmla="*/ 0 h 229"/>
                  <a:gd name="T12" fmla="*/ 340 w 340"/>
                  <a:gd name="T13" fmla="*/ 7 h 229"/>
                  <a:gd name="T14" fmla="*/ 340 w 340"/>
                  <a:gd name="T15" fmla="*/ 223 h 229"/>
                  <a:gd name="T16" fmla="*/ 334 w 340"/>
                  <a:gd name="T17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" h="229">
                    <a:moveTo>
                      <a:pt x="334" y="229"/>
                    </a:moveTo>
                    <a:cubicBezTo>
                      <a:pt x="6" y="229"/>
                      <a:pt x="6" y="229"/>
                      <a:pt x="6" y="229"/>
                    </a:cubicBezTo>
                    <a:cubicBezTo>
                      <a:pt x="3" y="229"/>
                      <a:pt x="0" y="226"/>
                      <a:pt x="0" y="2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37" y="0"/>
                      <a:pt x="340" y="3"/>
                      <a:pt x="340" y="7"/>
                    </a:cubicBezTo>
                    <a:cubicBezTo>
                      <a:pt x="340" y="223"/>
                      <a:pt x="340" y="223"/>
                      <a:pt x="340" y="223"/>
                    </a:cubicBezTo>
                    <a:cubicBezTo>
                      <a:pt x="340" y="226"/>
                      <a:pt x="337" y="229"/>
                      <a:pt x="334" y="229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AD9F37AC-37AD-8D01-C4D5-7627ED3528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61538" y="2335213"/>
                <a:ext cx="168275" cy="168275"/>
              </a:xfrm>
              <a:custGeom>
                <a:avLst/>
                <a:gdLst>
                  <a:gd name="T0" fmla="*/ 62 w 62"/>
                  <a:gd name="T1" fmla="*/ 62 h 62"/>
                  <a:gd name="T2" fmla="*/ 0 w 62"/>
                  <a:gd name="T3" fmla="*/ 0 h 62"/>
                  <a:gd name="T4" fmla="*/ 0 w 62"/>
                  <a:gd name="T5" fmla="*/ 62 h 62"/>
                  <a:gd name="T6" fmla="*/ 62 w 62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62">
                    <a:moveTo>
                      <a:pt x="62" y="62"/>
                    </a:moveTo>
                    <a:cubicBezTo>
                      <a:pt x="62" y="28"/>
                      <a:pt x="34" y="0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62" y="62"/>
                    </a:lnTo>
                    <a:close/>
                  </a:path>
                </a:pathLst>
              </a:custGeom>
              <a:solidFill>
                <a:srgbClr val="1A58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53ED434A-365A-9584-709F-D633B6D858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53575" y="2390775"/>
                <a:ext cx="339725" cy="341312"/>
              </a:xfrm>
              <a:custGeom>
                <a:avLst/>
                <a:gdLst>
                  <a:gd name="T0" fmla="*/ 62 w 125"/>
                  <a:gd name="T1" fmla="*/ 0 h 126"/>
                  <a:gd name="T2" fmla="*/ 62 w 125"/>
                  <a:gd name="T3" fmla="*/ 63 h 126"/>
                  <a:gd name="T4" fmla="*/ 125 w 125"/>
                  <a:gd name="T5" fmla="*/ 63 h 126"/>
                  <a:gd name="T6" fmla="*/ 62 w 125"/>
                  <a:gd name="T7" fmla="*/ 126 h 126"/>
                  <a:gd name="T8" fmla="*/ 0 w 125"/>
                  <a:gd name="T9" fmla="*/ 63 h 126"/>
                  <a:gd name="T10" fmla="*/ 62 w 125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" h="126">
                    <a:moveTo>
                      <a:pt x="62" y="0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125" y="63"/>
                      <a:pt x="125" y="63"/>
                      <a:pt x="125" y="63"/>
                    </a:cubicBezTo>
                    <a:cubicBezTo>
                      <a:pt x="125" y="98"/>
                      <a:pt x="97" y="126"/>
                      <a:pt x="62" y="126"/>
                    </a:cubicBezTo>
                    <a:cubicBezTo>
                      <a:pt x="28" y="126"/>
                      <a:pt x="0" y="98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</a:path>
                </a:pathLst>
              </a:custGeom>
              <a:solidFill>
                <a:srgbClr val="F16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8F62246-AEFA-F966-B4E0-516603B7BBD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13950" y="2398713"/>
                <a:ext cx="247650" cy="65087"/>
              </a:xfrm>
              <a:prstGeom prst="rect">
                <a:avLst/>
              </a:pr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53AA6F90-F9C3-FEA4-029A-2F834B554CA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13950" y="2506663"/>
                <a:ext cx="247650" cy="65087"/>
              </a:xfrm>
              <a:prstGeom prst="rect">
                <a:avLst/>
              </a:pr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8910AE-4A09-E4FB-9F92-B6AFDE832E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13950" y="2616200"/>
                <a:ext cx="166687" cy="61912"/>
              </a:xfrm>
              <a:prstGeom prst="rect">
                <a:avLst/>
              </a:pr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34CEDA7-EAC4-979F-BE17-CE35E483E2B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885238" y="1651000"/>
                <a:ext cx="608012" cy="255587"/>
              </a:xfrm>
              <a:prstGeom prst="rect">
                <a:avLst/>
              </a:prstGeom>
              <a:solidFill>
                <a:srgbClr val="FDD1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D055730A-22B5-B1CF-E836-3D3E0D6DDC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966200" y="1714500"/>
                <a:ext cx="446087" cy="42862"/>
              </a:xfrm>
              <a:custGeom>
                <a:avLst/>
                <a:gdLst>
                  <a:gd name="T0" fmla="*/ 156 w 164"/>
                  <a:gd name="T1" fmla="*/ 16 h 16"/>
                  <a:gd name="T2" fmla="*/ 8 w 164"/>
                  <a:gd name="T3" fmla="*/ 16 h 16"/>
                  <a:gd name="T4" fmla="*/ 0 w 164"/>
                  <a:gd name="T5" fmla="*/ 8 h 16"/>
                  <a:gd name="T6" fmla="*/ 0 w 164"/>
                  <a:gd name="T7" fmla="*/ 8 h 16"/>
                  <a:gd name="T8" fmla="*/ 8 w 164"/>
                  <a:gd name="T9" fmla="*/ 0 h 16"/>
                  <a:gd name="T10" fmla="*/ 156 w 164"/>
                  <a:gd name="T11" fmla="*/ 0 h 16"/>
                  <a:gd name="T12" fmla="*/ 164 w 164"/>
                  <a:gd name="T13" fmla="*/ 8 h 16"/>
                  <a:gd name="T14" fmla="*/ 164 w 164"/>
                  <a:gd name="T15" fmla="*/ 8 h 16"/>
                  <a:gd name="T16" fmla="*/ 156 w 164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16">
                    <a:moveTo>
                      <a:pt x="156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3" y="16"/>
                      <a:pt x="0" y="12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60" y="0"/>
                      <a:pt x="164" y="4"/>
                      <a:pt x="164" y="8"/>
                    </a:cubicBezTo>
                    <a:cubicBezTo>
                      <a:pt x="164" y="8"/>
                      <a:pt x="164" y="8"/>
                      <a:pt x="164" y="8"/>
                    </a:cubicBezTo>
                    <a:cubicBezTo>
                      <a:pt x="164" y="12"/>
                      <a:pt x="160" y="16"/>
                      <a:pt x="156" y="16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412C3860-FBEF-E6DA-268F-943A54A04F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966200" y="1800225"/>
                <a:ext cx="328612" cy="41275"/>
              </a:xfrm>
              <a:custGeom>
                <a:avLst/>
                <a:gdLst>
                  <a:gd name="T0" fmla="*/ 114 w 121"/>
                  <a:gd name="T1" fmla="*/ 15 h 15"/>
                  <a:gd name="T2" fmla="*/ 7 w 121"/>
                  <a:gd name="T3" fmla="*/ 15 h 15"/>
                  <a:gd name="T4" fmla="*/ 0 w 121"/>
                  <a:gd name="T5" fmla="*/ 9 h 15"/>
                  <a:gd name="T6" fmla="*/ 0 w 121"/>
                  <a:gd name="T7" fmla="*/ 6 h 15"/>
                  <a:gd name="T8" fmla="*/ 7 w 121"/>
                  <a:gd name="T9" fmla="*/ 0 h 15"/>
                  <a:gd name="T10" fmla="*/ 114 w 121"/>
                  <a:gd name="T11" fmla="*/ 0 h 15"/>
                  <a:gd name="T12" fmla="*/ 121 w 121"/>
                  <a:gd name="T13" fmla="*/ 6 h 15"/>
                  <a:gd name="T14" fmla="*/ 121 w 121"/>
                  <a:gd name="T15" fmla="*/ 9 h 15"/>
                  <a:gd name="T16" fmla="*/ 114 w 121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15">
                    <a:moveTo>
                      <a:pt x="114" y="15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2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8" y="0"/>
                      <a:pt x="121" y="3"/>
                      <a:pt x="121" y="6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12"/>
                      <a:pt x="118" y="15"/>
                      <a:pt x="114" y="15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C621B34-721E-174A-F020-C69757A0DF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242550" y="1298575"/>
                <a:ext cx="461962" cy="608012"/>
              </a:xfrm>
              <a:prstGeom prst="rect">
                <a:avLst/>
              </a:prstGeom>
              <a:solidFill>
                <a:srgbClr val="3E7A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29DE9EDD-419D-9C67-FE27-A75B249231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644188" y="2273300"/>
                <a:ext cx="263525" cy="263525"/>
              </a:xfrm>
              <a:prstGeom prst="ellipse">
                <a:avLst/>
              </a:prstGeom>
              <a:solidFill>
                <a:srgbClr val="8BB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BFDFA9D-149B-0619-70CF-5991AADC82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85463" y="2346325"/>
                <a:ext cx="182562" cy="114300"/>
              </a:xfrm>
              <a:custGeom>
                <a:avLst/>
                <a:gdLst>
                  <a:gd name="T0" fmla="*/ 24 w 67"/>
                  <a:gd name="T1" fmla="*/ 42 h 42"/>
                  <a:gd name="T2" fmla="*/ 19 w 67"/>
                  <a:gd name="T3" fmla="*/ 41 h 42"/>
                  <a:gd name="T4" fmla="*/ 2 w 67"/>
                  <a:gd name="T5" fmla="*/ 29 h 42"/>
                  <a:gd name="T6" fmla="*/ 1 w 67"/>
                  <a:gd name="T7" fmla="*/ 26 h 42"/>
                  <a:gd name="T8" fmla="*/ 4 w 67"/>
                  <a:gd name="T9" fmla="*/ 26 h 42"/>
                  <a:gd name="T10" fmla="*/ 21 w 67"/>
                  <a:gd name="T11" fmla="*/ 37 h 42"/>
                  <a:gd name="T12" fmla="*/ 28 w 67"/>
                  <a:gd name="T13" fmla="*/ 37 h 42"/>
                  <a:gd name="T14" fmla="*/ 64 w 67"/>
                  <a:gd name="T15" fmla="*/ 0 h 42"/>
                  <a:gd name="T16" fmla="*/ 67 w 67"/>
                  <a:gd name="T17" fmla="*/ 0 h 42"/>
                  <a:gd name="T18" fmla="*/ 67 w 67"/>
                  <a:gd name="T19" fmla="*/ 3 h 42"/>
                  <a:gd name="T20" fmla="*/ 31 w 67"/>
                  <a:gd name="T21" fmla="*/ 40 h 42"/>
                  <a:gd name="T22" fmla="*/ 24 w 67"/>
                  <a:gd name="T2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42">
                    <a:moveTo>
                      <a:pt x="24" y="42"/>
                    </a:moveTo>
                    <a:cubicBezTo>
                      <a:pt x="23" y="42"/>
                      <a:pt x="21" y="42"/>
                      <a:pt x="19" y="41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1" y="29"/>
                      <a:pt x="0" y="27"/>
                      <a:pt x="1" y="26"/>
                    </a:cubicBezTo>
                    <a:cubicBezTo>
                      <a:pt x="2" y="26"/>
                      <a:pt x="3" y="25"/>
                      <a:pt x="4" y="26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4" y="39"/>
                      <a:pt x="26" y="39"/>
                      <a:pt x="28" y="37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0"/>
                      <a:pt x="67" y="0"/>
                    </a:cubicBezTo>
                    <a:cubicBezTo>
                      <a:pt x="67" y="1"/>
                      <a:pt x="67" y="2"/>
                      <a:pt x="67" y="3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9" y="41"/>
                      <a:pt x="27" y="42"/>
                      <a:pt x="24" y="42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1B635283-AFF2-6F52-6465-5AE0552AEB7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08825" y="1252538"/>
                <a:ext cx="263525" cy="263525"/>
              </a:xfrm>
              <a:prstGeom prst="ellipse">
                <a:avLst/>
              </a:prstGeom>
              <a:solidFill>
                <a:srgbClr val="8BB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41FA3DDE-4F4D-67A5-9DB0-B3B2EA2C9E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0100" y="1325563"/>
                <a:ext cx="182562" cy="115887"/>
              </a:xfrm>
              <a:custGeom>
                <a:avLst/>
                <a:gdLst>
                  <a:gd name="T0" fmla="*/ 24 w 67"/>
                  <a:gd name="T1" fmla="*/ 43 h 43"/>
                  <a:gd name="T2" fmla="*/ 18 w 67"/>
                  <a:gd name="T3" fmla="*/ 42 h 43"/>
                  <a:gd name="T4" fmla="*/ 1 w 67"/>
                  <a:gd name="T5" fmla="*/ 30 h 43"/>
                  <a:gd name="T6" fmla="*/ 0 w 67"/>
                  <a:gd name="T7" fmla="*/ 27 h 43"/>
                  <a:gd name="T8" fmla="*/ 3 w 67"/>
                  <a:gd name="T9" fmla="*/ 27 h 43"/>
                  <a:gd name="T10" fmla="*/ 21 w 67"/>
                  <a:gd name="T11" fmla="*/ 38 h 43"/>
                  <a:gd name="T12" fmla="*/ 27 w 67"/>
                  <a:gd name="T13" fmla="*/ 38 h 43"/>
                  <a:gd name="T14" fmla="*/ 63 w 67"/>
                  <a:gd name="T15" fmla="*/ 1 h 43"/>
                  <a:gd name="T16" fmla="*/ 66 w 67"/>
                  <a:gd name="T17" fmla="*/ 1 h 43"/>
                  <a:gd name="T18" fmla="*/ 66 w 67"/>
                  <a:gd name="T19" fmla="*/ 4 h 43"/>
                  <a:gd name="T20" fmla="*/ 30 w 67"/>
                  <a:gd name="T21" fmla="*/ 40 h 43"/>
                  <a:gd name="T22" fmla="*/ 24 w 67"/>
                  <a:gd name="T2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43">
                    <a:moveTo>
                      <a:pt x="24" y="43"/>
                    </a:moveTo>
                    <a:cubicBezTo>
                      <a:pt x="22" y="43"/>
                      <a:pt x="20" y="43"/>
                      <a:pt x="18" y="42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8"/>
                      <a:pt x="0" y="27"/>
                    </a:cubicBezTo>
                    <a:cubicBezTo>
                      <a:pt x="1" y="26"/>
                      <a:pt x="2" y="26"/>
                      <a:pt x="3" y="27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3" y="40"/>
                      <a:pt x="26" y="39"/>
                      <a:pt x="27" y="38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4" y="0"/>
                      <a:pt x="65" y="0"/>
                      <a:pt x="66" y="1"/>
                    </a:cubicBezTo>
                    <a:cubicBezTo>
                      <a:pt x="67" y="2"/>
                      <a:pt x="67" y="3"/>
                      <a:pt x="66" y="4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28" y="42"/>
                      <a:pt x="26" y="43"/>
                      <a:pt x="24" y="43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8E0B7064-06A1-4013-2ECF-BCF1F713903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174288" y="2862263"/>
                <a:ext cx="579437" cy="1000125"/>
              </a:xfrm>
              <a:custGeom>
                <a:avLst/>
                <a:gdLst>
                  <a:gd name="T0" fmla="*/ 154 w 213"/>
                  <a:gd name="T1" fmla="*/ 366 h 368"/>
                  <a:gd name="T2" fmla="*/ 174 w 213"/>
                  <a:gd name="T3" fmla="*/ 366 h 368"/>
                  <a:gd name="T4" fmla="*/ 124 w 213"/>
                  <a:gd name="T5" fmla="*/ 368 h 368"/>
                  <a:gd name="T6" fmla="*/ 140 w 213"/>
                  <a:gd name="T7" fmla="*/ 364 h 368"/>
                  <a:gd name="T8" fmla="*/ 188 w 213"/>
                  <a:gd name="T9" fmla="*/ 367 h 368"/>
                  <a:gd name="T10" fmla="*/ 201 w 213"/>
                  <a:gd name="T11" fmla="*/ 357 h 368"/>
                  <a:gd name="T12" fmla="*/ 188 w 213"/>
                  <a:gd name="T13" fmla="*/ 367 h 368"/>
                  <a:gd name="T14" fmla="*/ 210 w 213"/>
                  <a:gd name="T15" fmla="*/ 347 h 368"/>
                  <a:gd name="T16" fmla="*/ 209 w 213"/>
                  <a:gd name="T17" fmla="*/ 329 h 368"/>
                  <a:gd name="T18" fmla="*/ 213 w 213"/>
                  <a:gd name="T19" fmla="*/ 338 h 368"/>
                  <a:gd name="T20" fmla="*/ 211 w 213"/>
                  <a:gd name="T21" fmla="*/ 315 h 368"/>
                  <a:gd name="T22" fmla="*/ 211 w 213"/>
                  <a:gd name="T23" fmla="*/ 295 h 368"/>
                  <a:gd name="T24" fmla="*/ 211 w 213"/>
                  <a:gd name="T25" fmla="*/ 315 h 368"/>
                  <a:gd name="T26" fmla="*/ 209 w 213"/>
                  <a:gd name="T27" fmla="*/ 265 h 368"/>
                  <a:gd name="T28" fmla="*/ 213 w 213"/>
                  <a:gd name="T29" fmla="*/ 281 h 368"/>
                  <a:gd name="T30" fmla="*/ 209 w 213"/>
                  <a:gd name="T31" fmla="*/ 249 h 368"/>
                  <a:gd name="T32" fmla="*/ 213 w 213"/>
                  <a:gd name="T33" fmla="*/ 233 h 368"/>
                  <a:gd name="T34" fmla="*/ 211 w 213"/>
                  <a:gd name="T35" fmla="*/ 219 h 368"/>
                  <a:gd name="T36" fmla="*/ 211 w 213"/>
                  <a:gd name="T37" fmla="*/ 199 h 368"/>
                  <a:gd name="T38" fmla="*/ 211 w 213"/>
                  <a:gd name="T39" fmla="*/ 219 h 368"/>
                  <a:gd name="T40" fmla="*/ 209 w 213"/>
                  <a:gd name="T41" fmla="*/ 169 h 368"/>
                  <a:gd name="T42" fmla="*/ 213 w 213"/>
                  <a:gd name="T43" fmla="*/ 185 h 368"/>
                  <a:gd name="T44" fmla="*/ 209 w 213"/>
                  <a:gd name="T45" fmla="*/ 153 h 368"/>
                  <a:gd name="T46" fmla="*/ 213 w 213"/>
                  <a:gd name="T47" fmla="*/ 137 h 368"/>
                  <a:gd name="T48" fmla="*/ 211 w 213"/>
                  <a:gd name="T49" fmla="*/ 123 h 368"/>
                  <a:gd name="T50" fmla="*/ 208 w 213"/>
                  <a:gd name="T51" fmla="*/ 105 h 368"/>
                  <a:gd name="T52" fmla="*/ 213 w 213"/>
                  <a:gd name="T53" fmla="*/ 112 h 368"/>
                  <a:gd name="T54" fmla="*/ 202 w 213"/>
                  <a:gd name="T55" fmla="*/ 93 h 368"/>
                  <a:gd name="T56" fmla="*/ 186 w 213"/>
                  <a:gd name="T57" fmla="*/ 84 h 368"/>
                  <a:gd name="T58" fmla="*/ 203 w 213"/>
                  <a:gd name="T59" fmla="*/ 93 h 368"/>
                  <a:gd name="T60" fmla="*/ 27 w 213"/>
                  <a:gd name="T61" fmla="*/ 86 h 368"/>
                  <a:gd name="T62" fmla="*/ 30 w 213"/>
                  <a:gd name="T63" fmla="*/ 82 h 368"/>
                  <a:gd name="T64" fmla="*/ 44 w 213"/>
                  <a:gd name="T65" fmla="*/ 86 h 368"/>
                  <a:gd name="T66" fmla="*/ 172 w 213"/>
                  <a:gd name="T67" fmla="*/ 86 h 368"/>
                  <a:gd name="T68" fmla="*/ 156 w 213"/>
                  <a:gd name="T69" fmla="*/ 82 h 368"/>
                  <a:gd name="T70" fmla="*/ 172 w 213"/>
                  <a:gd name="T71" fmla="*/ 86 h 368"/>
                  <a:gd name="T72" fmla="*/ 122 w 213"/>
                  <a:gd name="T73" fmla="*/ 84 h 368"/>
                  <a:gd name="T74" fmla="*/ 142 w 213"/>
                  <a:gd name="T75" fmla="*/ 84 h 368"/>
                  <a:gd name="T76" fmla="*/ 92 w 213"/>
                  <a:gd name="T77" fmla="*/ 86 h 368"/>
                  <a:gd name="T78" fmla="*/ 108 w 213"/>
                  <a:gd name="T79" fmla="*/ 82 h 368"/>
                  <a:gd name="T80" fmla="*/ 76 w 213"/>
                  <a:gd name="T81" fmla="*/ 86 h 368"/>
                  <a:gd name="T82" fmla="*/ 60 w 213"/>
                  <a:gd name="T83" fmla="*/ 82 h 368"/>
                  <a:gd name="T84" fmla="*/ 76 w 213"/>
                  <a:gd name="T85" fmla="*/ 86 h 368"/>
                  <a:gd name="T86" fmla="*/ 2 w 213"/>
                  <a:gd name="T87" fmla="*/ 66 h 368"/>
                  <a:gd name="T88" fmla="*/ 14 w 213"/>
                  <a:gd name="T89" fmla="*/ 77 h 368"/>
                  <a:gd name="T90" fmla="*/ 2 w 213"/>
                  <a:gd name="T91" fmla="*/ 52 h 368"/>
                  <a:gd name="T92" fmla="*/ 2 w 213"/>
                  <a:gd name="T93" fmla="*/ 32 h 368"/>
                  <a:gd name="T94" fmla="*/ 2 w 213"/>
                  <a:gd name="T95" fmla="*/ 52 h 368"/>
                  <a:gd name="T96" fmla="*/ 0 w 213"/>
                  <a:gd name="T97" fmla="*/ 2 h 368"/>
                  <a:gd name="T98" fmla="*/ 4 w 213"/>
                  <a:gd name="T99" fmla="*/ 1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3" h="368">
                    <a:moveTo>
                      <a:pt x="172" y="368"/>
                    </a:moveTo>
                    <a:cubicBezTo>
                      <a:pt x="156" y="368"/>
                      <a:pt x="156" y="368"/>
                      <a:pt x="156" y="368"/>
                    </a:cubicBezTo>
                    <a:cubicBezTo>
                      <a:pt x="155" y="368"/>
                      <a:pt x="154" y="367"/>
                      <a:pt x="154" y="366"/>
                    </a:cubicBezTo>
                    <a:cubicBezTo>
                      <a:pt x="154" y="365"/>
                      <a:pt x="155" y="364"/>
                      <a:pt x="156" y="364"/>
                    </a:cubicBezTo>
                    <a:cubicBezTo>
                      <a:pt x="172" y="364"/>
                      <a:pt x="172" y="364"/>
                      <a:pt x="172" y="364"/>
                    </a:cubicBezTo>
                    <a:cubicBezTo>
                      <a:pt x="173" y="364"/>
                      <a:pt x="174" y="365"/>
                      <a:pt x="174" y="366"/>
                    </a:cubicBezTo>
                    <a:cubicBezTo>
                      <a:pt x="174" y="367"/>
                      <a:pt x="173" y="368"/>
                      <a:pt x="172" y="368"/>
                    </a:cubicBezTo>
                    <a:close/>
                    <a:moveTo>
                      <a:pt x="140" y="368"/>
                    </a:moveTo>
                    <a:cubicBezTo>
                      <a:pt x="124" y="368"/>
                      <a:pt x="124" y="368"/>
                      <a:pt x="124" y="368"/>
                    </a:cubicBezTo>
                    <a:cubicBezTo>
                      <a:pt x="123" y="368"/>
                      <a:pt x="122" y="367"/>
                      <a:pt x="122" y="366"/>
                    </a:cubicBezTo>
                    <a:cubicBezTo>
                      <a:pt x="122" y="365"/>
                      <a:pt x="123" y="364"/>
                      <a:pt x="124" y="364"/>
                    </a:cubicBezTo>
                    <a:cubicBezTo>
                      <a:pt x="140" y="364"/>
                      <a:pt x="140" y="364"/>
                      <a:pt x="140" y="364"/>
                    </a:cubicBezTo>
                    <a:cubicBezTo>
                      <a:pt x="141" y="364"/>
                      <a:pt x="142" y="365"/>
                      <a:pt x="142" y="366"/>
                    </a:cubicBezTo>
                    <a:cubicBezTo>
                      <a:pt x="142" y="367"/>
                      <a:pt x="141" y="368"/>
                      <a:pt x="140" y="368"/>
                    </a:cubicBezTo>
                    <a:close/>
                    <a:moveTo>
                      <a:pt x="188" y="367"/>
                    </a:moveTo>
                    <a:cubicBezTo>
                      <a:pt x="187" y="367"/>
                      <a:pt x="186" y="367"/>
                      <a:pt x="186" y="366"/>
                    </a:cubicBezTo>
                    <a:cubicBezTo>
                      <a:pt x="186" y="365"/>
                      <a:pt x="187" y="364"/>
                      <a:pt x="188" y="363"/>
                    </a:cubicBezTo>
                    <a:cubicBezTo>
                      <a:pt x="193" y="362"/>
                      <a:pt x="197" y="360"/>
                      <a:pt x="201" y="357"/>
                    </a:cubicBezTo>
                    <a:cubicBezTo>
                      <a:pt x="202" y="356"/>
                      <a:pt x="203" y="356"/>
                      <a:pt x="204" y="357"/>
                    </a:cubicBezTo>
                    <a:cubicBezTo>
                      <a:pt x="204" y="358"/>
                      <a:pt x="204" y="359"/>
                      <a:pt x="203" y="360"/>
                    </a:cubicBezTo>
                    <a:cubicBezTo>
                      <a:pt x="199" y="364"/>
                      <a:pt x="194" y="366"/>
                      <a:pt x="188" y="367"/>
                    </a:cubicBezTo>
                    <a:cubicBezTo>
                      <a:pt x="188" y="367"/>
                      <a:pt x="188" y="367"/>
                      <a:pt x="188" y="367"/>
                    </a:cubicBezTo>
                    <a:close/>
                    <a:moveTo>
                      <a:pt x="210" y="347"/>
                    </a:moveTo>
                    <a:cubicBezTo>
                      <a:pt x="210" y="347"/>
                      <a:pt x="210" y="347"/>
                      <a:pt x="210" y="347"/>
                    </a:cubicBezTo>
                    <a:cubicBezTo>
                      <a:pt x="209" y="346"/>
                      <a:pt x="208" y="345"/>
                      <a:pt x="208" y="344"/>
                    </a:cubicBezTo>
                    <a:cubicBezTo>
                      <a:pt x="209" y="342"/>
                      <a:pt x="209" y="340"/>
                      <a:pt x="209" y="338"/>
                    </a:cubicBezTo>
                    <a:cubicBezTo>
                      <a:pt x="209" y="329"/>
                      <a:pt x="209" y="329"/>
                      <a:pt x="209" y="329"/>
                    </a:cubicBezTo>
                    <a:cubicBezTo>
                      <a:pt x="209" y="328"/>
                      <a:pt x="210" y="327"/>
                      <a:pt x="211" y="327"/>
                    </a:cubicBezTo>
                    <a:cubicBezTo>
                      <a:pt x="212" y="327"/>
                      <a:pt x="213" y="328"/>
                      <a:pt x="213" y="329"/>
                    </a:cubicBezTo>
                    <a:cubicBezTo>
                      <a:pt x="213" y="338"/>
                      <a:pt x="213" y="338"/>
                      <a:pt x="213" y="338"/>
                    </a:cubicBezTo>
                    <a:cubicBezTo>
                      <a:pt x="213" y="340"/>
                      <a:pt x="213" y="343"/>
                      <a:pt x="212" y="345"/>
                    </a:cubicBezTo>
                    <a:cubicBezTo>
                      <a:pt x="212" y="346"/>
                      <a:pt x="211" y="347"/>
                      <a:pt x="210" y="347"/>
                    </a:cubicBezTo>
                    <a:close/>
                    <a:moveTo>
                      <a:pt x="211" y="315"/>
                    </a:moveTo>
                    <a:cubicBezTo>
                      <a:pt x="210" y="315"/>
                      <a:pt x="209" y="314"/>
                      <a:pt x="209" y="313"/>
                    </a:cubicBezTo>
                    <a:cubicBezTo>
                      <a:pt x="209" y="297"/>
                      <a:pt x="209" y="297"/>
                      <a:pt x="209" y="297"/>
                    </a:cubicBezTo>
                    <a:cubicBezTo>
                      <a:pt x="209" y="296"/>
                      <a:pt x="210" y="295"/>
                      <a:pt x="211" y="295"/>
                    </a:cubicBezTo>
                    <a:cubicBezTo>
                      <a:pt x="212" y="295"/>
                      <a:pt x="213" y="296"/>
                      <a:pt x="213" y="297"/>
                    </a:cubicBezTo>
                    <a:cubicBezTo>
                      <a:pt x="213" y="313"/>
                      <a:pt x="213" y="313"/>
                      <a:pt x="213" y="313"/>
                    </a:cubicBezTo>
                    <a:cubicBezTo>
                      <a:pt x="213" y="314"/>
                      <a:pt x="212" y="315"/>
                      <a:pt x="211" y="315"/>
                    </a:cubicBezTo>
                    <a:close/>
                    <a:moveTo>
                      <a:pt x="211" y="283"/>
                    </a:moveTo>
                    <a:cubicBezTo>
                      <a:pt x="210" y="283"/>
                      <a:pt x="209" y="282"/>
                      <a:pt x="209" y="281"/>
                    </a:cubicBezTo>
                    <a:cubicBezTo>
                      <a:pt x="209" y="265"/>
                      <a:pt x="209" y="265"/>
                      <a:pt x="209" y="265"/>
                    </a:cubicBezTo>
                    <a:cubicBezTo>
                      <a:pt x="209" y="264"/>
                      <a:pt x="210" y="263"/>
                      <a:pt x="211" y="263"/>
                    </a:cubicBezTo>
                    <a:cubicBezTo>
                      <a:pt x="212" y="263"/>
                      <a:pt x="213" y="264"/>
                      <a:pt x="213" y="265"/>
                    </a:cubicBezTo>
                    <a:cubicBezTo>
                      <a:pt x="213" y="281"/>
                      <a:pt x="213" y="281"/>
                      <a:pt x="213" y="281"/>
                    </a:cubicBezTo>
                    <a:cubicBezTo>
                      <a:pt x="213" y="282"/>
                      <a:pt x="212" y="283"/>
                      <a:pt x="211" y="283"/>
                    </a:cubicBezTo>
                    <a:close/>
                    <a:moveTo>
                      <a:pt x="211" y="251"/>
                    </a:moveTo>
                    <a:cubicBezTo>
                      <a:pt x="210" y="251"/>
                      <a:pt x="209" y="250"/>
                      <a:pt x="209" y="249"/>
                    </a:cubicBezTo>
                    <a:cubicBezTo>
                      <a:pt x="209" y="233"/>
                      <a:pt x="209" y="233"/>
                      <a:pt x="209" y="233"/>
                    </a:cubicBezTo>
                    <a:cubicBezTo>
                      <a:pt x="209" y="232"/>
                      <a:pt x="210" y="231"/>
                      <a:pt x="211" y="231"/>
                    </a:cubicBezTo>
                    <a:cubicBezTo>
                      <a:pt x="212" y="231"/>
                      <a:pt x="213" y="232"/>
                      <a:pt x="213" y="233"/>
                    </a:cubicBezTo>
                    <a:cubicBezTo>
                      <a:pt x="213" y="249"/>
                      <a:pt x="213" y="249"/>
                      <a:pt x="213" y="249"/>
                    </a:cubicBezTo>
                    <a:cubicBezTo>
                      <a:pt x="213" y="250"/>
                      <a:pt x="212" y="251"/>
                      <a:pt x="211" y="251"/>
                    </a:cubicBezTo>
                    <a:close/>
                    <a:moveTo>
                      <a:pt x="211" y="219"/>
                    </a:moveTo>
                    <a:cubicBezTo>
                      <a:pt x="210" y="219"/>
                      <a:pt x="209" y="218"/>
                      <a:pt x="209" y="217"/>
                    </a:cubicBezTo>
                    <a:cubicBezTo>
                      <a:pt x="209" y="201"/>
                      <a:pt x="209" y="201"/>
                      <a:pt x="209" y="201"/>
                    </a:cubicBezTo>
                    <a:cubicBezTo>
                      <a:pt x="209" y="200"/>
                      <a:pt x="210" y="199"/>
                      <a:pt x="211" y="199"/>
                    </a:cubicBezTo>
                    <a:cubicBezTo>
                      <a:pt x="212" y="199"/>
                      <a:pt x="213" y="200"/>
                      <a:pt x="213" y="201"/>
                    </a:cubicBezTo>
                    <a:cubicBezTo>
                      <a:pt x="213" y="217"/>
                      <a:pt x="213" y="217"/>
                      <a:pt x="213" y="217"/>
                    </a:cubicBezTo>
                    <a:cubicBezTo>
                      <a:pt x="213" y="218"/>
                      <a:pt x="212" y="219"/>
                      <a:pt x="211" y="219"/>
                    </a:cubicBezTo>
                    <a:close/>
                    <a:moveTo>
                      <a:pt x="211" y="187"/>
                    </a:moveTo>
                    <a:cubicBezTo>
                      <a:pt x="210" y="187"/>
                      <a:pt x="209" y="186"/>
                      <a:pt x="209" y="185"/>
                    </a:cubicBezTo>
                    <a:cubicBezTo>
                      <a:pt x="209" y="169"/>
                      <a:pt x="209" y="169"/>
                      <a:pt x="209" y="169"/>
                    </a:cubicBezTo>
                    <a:cubicBezTo>
                      <a:pt x="209" y="168"/>
                      <a:pt x="210" y="167"/>
                      <a:pt x="211" y="167"/>
                    </a:cubicBezTo>
                    <a:cubicBezTo>
                      <a:pt x="212" y="167"/>
                      <a:pt x="213" y="168"/>
                      <a:pt x="213" y="169"/>
                    </a:cubicBezTo>
                    <a:cubicBezTo>
                      <a:pt x="213" y="185"/>
                      <a:pt x="213" y="185"/>
                      <a:pt x="213" y="185"/>
                    </a:cubicBezTo>
                    <a:cubicBezTo>
                      <a:pt x="213" y="186"/>
                      <a:pt x="212" y="187"/>
                      <a:pt x="211" y="187"/>
                    </a:cubicBezTo>
                    <a:close/>
                    <a:moveTo>
                      <a:pt x="211" y="155"/>
                    </a:moveTo>
                    <a:cubicBezTo>
                      <a:pt x="210" y="155"/>
                      <a:pt x="209" y="154"/>
                      <a:pt x="209" y="153"/>
                    </a:cubicBezTo>
                    <a:cubicBezTo>
                      <a:pt x="209" y="137"/>
                      <a:pt x="209" y="137"/>
                      <a:pt x="209" y="137"/>
                    </a:cubicBezTo>
                    <a:cubicBezTo>
                      <a:pt x="209" y="136"/>
                      <a:pt x="210" y="135"/>
                      <a:pt x="211" y="135"/>
                    </a:cubicBezTo>
                    <a:cubicBezTo>
                      <a:pt x="212" y="135"/>
                      <a:pt x="213" y="136"/>
                      <a:pt x="213" y="137"/>
                    </a:cubicBezTo>
                    <a:cubicBezTo>
                      <a:pt x="213" y="153"/>
                      <a:pt x="213" y="153"/>
                      <a:pt x="213" y="153"/>
                    </a:cubicBezTo>
                    <a:cubicBezTo>
                      <a:pt x="213" y="154"/>
                      <a:pt x="212" y="155"/>
                      <a:pt x="211" y="155"/>
                    </a:cubicBezTo>
                    <a:close/>
                    <a:moveTo>
                      <a:pt x="211" y="123"/>
                    </a:moveTo>
                    <a:cubicBezTo>
                      <a:pt x="210" y="123"/>
                      <a:pt x="209" y="122"/>
                      <a:pt x="209" y="121"/>
                    </a:cubicBezTo>
                    <a:cubicBezTo>
                      <a:pt x="209" y="112"/>
                      <a:pt x="209" y="112"/>
                      <a:pt x="209" y="112"/>
                    </a:cubicBezTo>
                    <a:cubicBezTo>
                      <a:pt x="209" y="110"/>
                      <a:pt x="209" y="108"/>
                      <a:pt x="208" y="105"/>
                    </a:cubicBezTo>
                    <a:cubicBezTo>
                      <a:pt x="208" y="104"/>
                      <a:pt x="208" y="103"/>
                      <a:pt x="209" y="103"/>
                    </a:cubicBezTo>
                    <a:cubicBezTo>
                      <a:pt x="211" y="103"/>
                      <a:pt x="212" y="103"/>
                      <a:pt x="212" y="104"/>
                    </a:cubicBezTo>
                    <a:cubicBezTo>
                      <a:pt x="213" y="107"/>
                      <a:pt x="213" y="110"/>
                      <a:pt x="213" y="112"/>
                    </a:cubicBezTo>
                    <a:cubicBezTo>
                      <a:pt x="213" y="121"/>
                      <a:pt x="213" y="121"/>
                      <a:pt x="213" y="121"/>
                    </a:cubicBezTo>
                    <a:cubicBezTo>
                      <a:pt x="213" y="122"/>
                      <a:pt x="212" y="123"/>
                      <a:pt x="211" y="123"/>
                    </a:cubicBezTo>
                    <a:close/>
                    <a:moveTo>
                      <a:pt x="202" y="93"/>
                    </a:moveTo>
                    <a:cubicBezTo>
                      <a:pt x="201" y="93"/>
                      <a:pt x="201" y="93"/>
                      <a:pt x="200" y="93"/>
                    </a:cubicBezTo>
                    <a:cubicBezTo>
                      <a:pt x="197" y="89"/>
                      <a:pt x="192" y="87"/>
                      <a:pt x="187" y="86"/>
                    </a:cubicBezTo>
                    <a:cubicBezTo>
                      <a:pt x="186" y="86"/>
                      <a:pt x="185" y="85"/>
                      <a:pt x="186" y="84"/>
                    </a:cubicBezTo>
                    <a:cubicBezTo>
                      <a:pt x="186" y="83"/>
                      <a:pt x="187" y="82"/>
                      <a:pt x="188" y="83"/>
                    </a:cubicBezTo>
                    <a:cubicBezTo>
                      <a:pt x="194" y="83"/>
                      <a:pt x="199" y="86"/>
                      <a:pt x="203" y="90"/>
                    </a:cubicBezTo>
                    <a:cubicBezTo>
                      <a:pt x="204" y="91"/>
                      <a:pt x="204" y="92"/>
                      <a:pt x="203" y="93"/>
                    </a:cubicBezTo>
                    <a:cubicBezTo>
                      <a:pt x="203" y="93"/>
                      <a:pt x="202" y="93"/>
                      <a:pt x="202" y="93"/>
                    </a:cubicBezTo>
                    <a:close/>
                    <a:moveTo>
                      <a:pt x="30" y="86"/>
                    </a:moveTo>
                    <a:cubicBezTo>
                      <a:pt x="29" y="86"/>
                      <a:pt x="28" y="86"/>
                      <a:pt x="27" y="86"/>
                    </a:cubicBezTo>
                    <a:cubicBezTo>
                      <a:pt x="26" y="86"/>
                      <a:pt x="25" y="85"/>
                      <a:pt x="26" y="84"/>
                    </a:cubicBezTo>
                    <a:cubicBezTo>
                      <a:pt x="26" y="83"/>
                      <a:pt x="27" y="82"/>
                      <a:pt x="28" y="82"/>
                    </a:cubicBezTo>
                    <a:cubicBezTo>
                      <a:pt x="29" y="82"/>
                      <a:pt x="29" y="82"/>
                      <a:pt x="30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5" y="82"/>
                      <a:pt x="46" y="83"/>
                      <a:pt x="46" y="84"/>
                    </a:cubicBezTo>
                    <a:cubicBezTo>
                      <a:pt x="46" y="85"/>
                      <a:pt x="45" y="86"/>
                      <a:pt x="44" y="86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6"/>
                      <a:pt x="30" y="86"/>
                      <a:pt x="30" y="86"/>
                    </a:cubicBezTo>
                    <a:close/>
                    <a:moveTo>
                      <a:pt x="172" y="86"/>
                    </a:moveTo>
                    <a:cubicBezTo>
                      <a:pt x="156" y="86"/>
                      <a:pt x="156" y="86"/>
                      <a:pt x="156" y="86"/>
                    </a:cubicBezTo>
                    <a:cubicBezTo>
                      <a:pt x="154" y="86"/>
                      <a:pt x="154" y="85"/>
                      <a:pt x="154" y="84"/>
                    </a:cubicBezTo>
                    <a:cubicBezTo>
                      <a:pt x="154" y="83"/>
                      <a:pt x="154" y="82"/>
                      <a:pt x="156" y="82"/>
                    </a:cubicBezTo>
                    <a:cubicBezTo>
                      <a:pt x="172" y="82"/>
                      <a:pt x="172" y="82"/>
                      <a:pt x="172" y="82"/>
                    </a:cubicBezTo>
                    <a:cubicBezTo>
                      <a:pt x="173" y="82"/>
                      <a:pt x="174" y="83"/>
                      <a:pt x="174" y="84"/>
                    </a:cubicBezTo>
                    <a:cubicBezTo>
                      <a:pt x="174" y="85"/>
                      <a:pt x="173" y="86"/>
                      <a:pt x="172" y="86"/>
                    </a:cubicBezTo>
                    <a:close/>
                    <a:moveTo>
                      <a:pt x="140" y="86"/>
                    </a:moveTo>
                    <a:cubicBezTo>
                      <a:pt x="124" y="86"/>
                      <a:pt x="124" y="86"/>
                      <a:pt x="124" y="86"/>
                    </a:cubicBezTo>
                    <a:cubicBezTo>
                      <a:pt x="122" y="86"/>
                      <a:pt x="122" y="85"/>
                      <a:pt x="122" y="84"/>
                    </a:cubicBezTo>
                    <a:cubicBezTo>
                      <a:pt x="122" y="83"/>
                      <a:pt x="122" y="82"/>
                      <a:pt x="124" y="82"/>
                    </a:cubicBezTo>
                    <a:cubicBezTo>
                      <a:pt x="140" y="82"/>
                      <a:pt x="140" y="82"/>
                      <a:pt x="140" y="82"/>
                    </a:cubicBezTo>
                    <a:cubicBezTo>
                      <a:pt x="141" y="82"/>
                      <a:pt x="142" y="83"/>
                      <a:pt x="142" y="84"/>
                    </a:cubicBezTo>
                    <a:cubicBezTo>
                      <a:pt x="142" y="85"/>
                      <a:pt x="141" y="86"/>
                      <a:pt x="140" y="86"/>
                    </a:cubicBezTo>
                    <a:close/>
                    <a:moveTo>
                      <a:pt x="108" y="86"/>
                    </a:moveTo>
                    <a:cubicBezTo>
                      <a:pt x="92" y="86"/>
                      <a:pt x="92" y="86"/>
                      <a:pt x="92" y="86"/>
                    </a:cubicBezTo>
                    <a:cubicBezTo>
                      <a:pt x="90" y="86"/>
                      <a:pt x="90" y="85"/>
                      <a:pt x="90" y="84"/>
                    </a:cubicBezTo>
                    <a:cubicBezTo>
                      <a:pt x="90" y="83"/>
                      <a:pt x="90" y="82"/>
                      <a:pt x="92" y="82"/>
                    </a:cubicBezTo>
                    <a:cubicBezTo>
                      <a:pt x="108" y="82"/>
                      <a:pt x="108" y="82"/>
                      <a:pt x="108" y="82"/>
                    </a:cubicBezTo>
                    <a:cubicBezTo>
                      <a:pt x="109" y="82"/>
                      <a:pt x="110" y="83"/>
                      <a:pt x="110" y="84"/>
                    </a:cubicBezTo>
                    <a:cubicBezTo>
                      <a:pt x="110" y="85"/>
                      <a:pt x="109" y="86"/>
                      <a:pt x="108" y="86"/>
                    </a:cubicBezTo>
                    <a:close/>
                    <a:moveTo>
                      <a:pt x="76" y="86"/>
                    </a:moveTo>
                    <a:cubicBezTo>
                      <a:pt x="60" y="86"/>
                      <a:pt x="60" y="86"/>
                      <a:pt x="60" y="86"/>
                    </a:cubicBezTo>
                    <a:cubicBezTo>
                      <a:pt x="58" y="86"/>
                      <a:pt x="58" y="85"/>
                      <a:pt x="58" y="84"/>
                    </a:cubicBezTo>
                    <a:cubicBezTo>
                      <a:pt x="58" y="83"/>
                      <a:pt x="58" y="82"/>
                      <a:pt x="60" y="82"/>
                    </a:cubicBezTo>
                    <a:cubicBezTo>
                      <a:pt x="76" y="82"/>
                      <a:pt x="76" y="82"/>
                      <a:pt x="76" y="82"/>
                    </a:cubicBezTo>
                    <a:cubicBezTo>
                      <a:pt x="77" y="82"/>
                      <a:pt x="78" y="83"/>
                      <a:pt x="78" y="84"/>
                    </a:cubicBezTo>
                    <a:cubicBezTo>
                      <a:pt x="78" y="85"/>
                      <a:pt x="77" y="86"/>
                      <a:pt x="76" y="86"/>
                    </a:cubicBezTo>
                    <a:close/>
                    <a:moveTo>
                      <a:pt x="13" y="80"/>
                    </a:moveTo>
                    <a:cubicBezTo>
                      <a:pt x="12" y="80"/>
                      <a:pt x="12" y="80"/>
                      <a:pt x="12" y="80"/>
                    </a:cubicBezTo>
                    <a:cubicBezTo>
                      <a:pt x="7" y="76"/>
                      <a:pt x="4" y="72"/>
                      <a:pt x="2" y="66"/>
                    </a:cubicBezTo>
                    <a:cubicBezTo>
                      <a:pt x="1" y="65"/>
                      <a:pt x="2" y="64"/>
                      <a:pt x="3" y="64"/>
                    </a:cubicBezTo>
                    <a:cubicBezTo>
                      <a:pt x="4" y="63"/>
                      <a:pt x="5" y="64"/>
                      <a:pt x="5" y="65"/>
                    </a:cubicBezTo>
                    <a:cubicBezTo>
                      <a:pt x="7" y="69"/>
                      <a:pt x="10" y="74"/>
                      <a:pt x="14" y="77"/>
                    </a:cubicBezTo>
                    <a:cubicBezTo>
                      <a:pt x="15" y="77"/>
                      <a:pt x="15" y="79"/>
                      <a:pt x="14" y="79"/>
                    </a:cubicBezTo>
                    <a:cubicBezTo>
                      <a:pt x="14" y="80"/>
                      <a:pt x="13" y="80"/>
                      <a:pt x="13" y="80"/>
                    </a:cubicBezTo>
                    <a:close/>
                    <a:moveTo>
                      <a:pt x="2" y="52"/>
                    </a:moveTo>
                    <a:cubicBezTo>
                      <a:pt x="1" y="52"/>
                      <a:pt x="0" y="51"/>
                      <a:pt x="0" y="5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1" y="32"/>
                      <a:pt x="2" y="32"/>
                    </a:cubicBezTo>
                    <a:cubicBezTo>
                      <a:pt x="3" y="32"/>
                      <a:pt x="4" y="33"/>
                      <a:pt x="4" y="34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1"/>
                      <a:pt x="3" y="52"/>
                      <a:pt x="2" y="52"/>
                    </a:cubicBezTo>
                    <a:close/>
                    <a:moveTo>
                      <a:pt x="2" y="20"/>
                    </a:moveTo>
                    <a:cubicBezTo>
                      <a:pt x="1" y="20"/>
                      <a:pt x="0" y="19"/>
                      <a:pt x="0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3" y="20"/>
                      <a:pt x="2" y="20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AFAC232D-BEF6-72ED-33AB-CFCAC089A23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507538" y="1773238"/>
                <a:ext cx="525462" cy="323850"/>
              </a:xfrm>
              <a:custGeom>
                <a:avLst/>
                <a:gdLst>
                  <a:gd name="T0" fmla="*/ 190 w 194"/>
                  <a:gd name="T1" fmla="*/ 117 h 119"/>
                  <a:gd name="T2" fmla="*/ 192 w 194"/>
                  <a:gd name="T3" fmla="*/ 109 h 119"/>
                  <a:gd name="T4" fmla="*/ 194 w 194"/>
                  <a:gd name="T5" fmla="*/ 117 h 119"/>
                  <a:gd name="T6" fmla="*/ 192 w 194"/>
                  <a:gd name="T7" fmla="*/ 97 h 119"/>
                  <a:gd name="T8" fmla="*/ 190 w 194"/>
                  <a:gd name="T9" fmla="*/ 79 h 119"/>
                  <a:gd name="T10" fmla="*/ 194 w 194"/>
                  <a:gd name="T11" fmla="*/ 79 h 119"/>
                  <a:gd name="T12" fmla="*/ 192 w 194"/>
                  <a:gd name="T13" fmla="*/ 97 h 119"/>
                  <a:gd name="T14" fmla="*/ 190 w 194"/>
                  <a:gd name="T15" fmla="*/ 63 h 119"/>
                  <a:gd name="T16" fmla="*/ 192 w 194"/>
                  <a:gd name="T17" fmla="*/ 45 h 119"/>
                  <a:gd name="T18" fmla="*/ 194 w 194"/>
                  <a:gd name="T19" fmla="*/ 63 h 119"/>
                  <a:gd name="T20" fmla="*/ 192 w 194"/>
                  <a:gd name="T21" fmla="*/ 33 h 119"/>
                  <a:gd name="T22" fmla="*/ 190 w 194"/>
                  <a:gd name="T23" fmla="*/ 29 h 119"/>
                  <a:gd name="T24" fmla="*/ 188 w 194"/>
                  <a:gd name="T25" fmla="*/ 14 h 119"/>
                  <a:gd name="T26" fmla="*/ 194 w 194"/>
                  <a:gd name="T27" fmla="*/ 29 h 119"/>
                  <a:gd name="T28" fmla="*/ 192 w 194"/>
                  <a:gd name="T29" fmla="*/ 33 h 119"/>
                  <a:gd name="T30" fmla="*/ 177 w 194"/>
                  <a:gd name="T31" fmla="*/ 6 h 119"/>
                  <a:gd name="T32" fmla="*/ 162 w 194"/>
                  <a:gd name="T33" fmla="*/ 4 h 119"/>
                  <a:gd name="T34" fmla="*/ 162 w 194"/>
                  <a:gd name="T35" fmla="*/ 0 h 119"/>
                  <a:gd name="T36" fmla="*/ 178 w 194"/>
                  <a:gd name="T37" fmla="*/ 3 h 119"/>
                  <a:gd name="T38" fmla="*/ 178 w 194"/>
                  <a:gd name="T39" fmla="*/ 7 h 119"/>
                  <a:gd name="T40" fmla="*/ 130 w 194"/>
                  <a:gd name="T41" fmla="*/ 4 h 119"/>
                  <a:gd name="T42" fmla="*/ 130 w 194"/>
                  <a:gd name="T43" fmla="*/ 0 h 119"/>
                  <a:gd name="T44" fmla="*/ 148 w 194"/>
                  <a:gd name="T45" fmla="*/ 2 h 119"/>
                  <a:gd name="T46" fmla="*/ 114 w 194"/>
                  <a:gd name="T47" fmla="*/ 4 h 119"/>
                  <a:gd name="T48" fmla="*/ 96 w 194"/>
                  <a:gd name="T49" fmla="*/ 2 h 119"/>
                  <a:gd name="T50" fmla="*/ 114 w 194"/>
                  <a:gd name="T51" fmla="*/ 0 h 119"/>
                  <a:gd name="T52" fmla="*/ 114 w 194"/>
                  <a:gd name="T53" fmla="*/ 4 h 119"/>
                  <a:gd name="T54" fmla="*/ 66 w 194"/>
                  <a:gd name="T55" fmla="*/ 4 h 119"/>
                  <a:gd name="T56" fmla="*/ 66 w 194"/>
                  <a:gd name="T57" fmla="*/ 0 h 119"/>
                  <a:gd name="T58" fmla="*/ 84 w 194"/>
                  <a:gd name="T59" fmla="*/ 2 h 119"/>
                  <a:gd name="T60" fmla="*/ 50 w 194"/>
                  <a:gd name="T61" fmla="*/ 4 h 119"/>
                  <a:gd name="T62" fmla="*/ 32 w 194"/>
                  <a:gd name="T63" fmla="*/ 2 h 119"/>
                  <a:gd name="T64" fmla="*/ 50 w 194"/>
                  <a:gd name="T65" fmla="*/ 0 h 119"/>
                  <a:gd name="T66" fmla="*/ 50 w 194"/>
                  <a:gd name="T67" fmla="*/ 4 h 119"/>
                  <a:gd name="T68" fmla="*/ 2 w 194"/>
                  <a:gd name="T69" fmla="*/ 4 h 119"/>
                  <a:gd name="T70" fmla="*/ 2 w 194"/>
                  <a:gd name="T71" fmla="*/ 0 h 119"/>
                  <a:gd name="T72" fmla="*/ 20 w 194"/>
                  <a:gd name="T73" fmla="*/ 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4" h="119">
                    <a:moveTo>
                      <a:pt x="192" y="119"/>
                    </a:moveTo>
                    <a:cubicBezTo>
                      <a:pt x="191" y="119"/>
                      <a:pt x="190" y="118"/>
                      <a:pt x="190" y="117"/>
                    </a:cubicBezTo>
                    <a:cubicBezTo>
                      <a:pt x="190" y="111"/>
                      <a:pt x="190" y="111"/>
                      <a:pt x="190" y="111"/>
                    </a:cubicBezTo>
                    <a:cubicBezTo>
                      <a:pt x="190" y="110"/>
                      <a:pt x="191" y="109"/>
                      <a:pt x="192" y="109"/>
                    </a:cubicBezTo>
                    <a:cubicBezTo>
                      <a:pt x="193" y="109"/>
                      <a:pt x="194" y="110"/>
                      <a:pt x="194" y="111"/>
                    </a:cubicBezTo>
                    <a:cubicBezTo>
                      <a:pt x="194" y="117"/>
                      <a:pt x="194" y="117"/>
                      <a:pt x="194" y="117"/>
                    </a:cubicBezTo>
                    <a:cubicBezTo>
                      <a:pt x="194" y="118"/>
                      <a:pt x="193" y="119"/>
                      <a:pt x="192" y="119"/>
                    </a:cubicBezTo>
                    <a:close/>
                    <a:moveTo>
                      <a:pt x="192" y="97"/>
                    </a:moveTo>
                    <a:cubicBezTo>
                      <a:pt x="191" y="97"/>
                      <a:pt x="190" y="96"/>
                      <a:pt x="190" y="95"/>
                    </a:cubicBezTo>
                    <a:cubicBezTo>
                      <a:pt x="190" y="79"/>
                      <a:pt x="190" y="79"/>
                      <a:pt x="190" y="79"/>
                    </a:cubicBezTo>
                    <a:cubicBezTo>
                      <a:pt x="190" y="78"/>
                      <a:pt x="191" y="77"/>
                      <a:pt x="192" y="77"/>
                    </a:cubicBezTo>
                    <a:cubicBezTo>
                      <a:pt x="193" y="77"/>
                      <a:pt x="194" y="78"/>
                      <a:pt x="194" y="79"/>
                    </a:cubicBezTo>
                    <a:cubicBezTo>
                      <a:pt x="194" y="95"/>
                      <a:pt x="194" y="95"/>
                      <a:pt x="194" y="95"/>
                    </a:cubicBezTo>
                    <a:cubicBezTo>
                      <a:pt x="194" y="96"/>
                      <a:pt x="193" y="97"/>
                      <a:pt x="192" y="97"/>
                    </a:cubicBezTo>
                    <a:close/>
                    <a:moveTo>
                      <a:pt x="192" y="65"/>
                    </a:moveTo>
                    <a:cubicBezTo>
                      <a:pt x="191" y="65"/>
                      <a:pt x="190" y="64"/>
                      <a:pt x="190" y="63"/>
                    </a:cubicBezTo>
                    <a:cubicBezTo>
                      <a:pt x="190" y="47"/>
                      <a:pt x="190" y="47"/>
                      <a:pt x="190" y="47"/>
                    </a:cubicBezTo>
                    <a:cubicBezTo>
                      <a:pt x="190" y="46"/>
                      <a:pt x="191" y="45"/>
                      <a:pt x="192" y="45"/>
                    </a:cubicBezTo>
                    <a:cubicBezTo>
                      <a:pt x="193" y="45"/>
                      <a:pt x="194" y="46"/>
                      <a:pt x="194" y="47"/>
                    </a:cubicBezTo>
                    <a:cubicBezTo>
                      <a:pt x="194" y="63"/>
                      <a:pt x="194" y="63"/>
                      <a:pt x="194" y="63"/>
                    </a:cubicBezTo>
                    <a:cubicBezTo>
                      <a:pt x="194" y="64"/>
                      <a:pt x="193" y="65"/>
                      <a:pt x="192" y="65"/>
                    </a:cubicBezTo>
                    <a:close/>
                    <a:moveTo>
                      <a:pt x="192" y="33"/>
                    </a:moveTo>
                    <a:cubicBezTo>
                      <a:pt x="191" y="33"/>
                      <a:pt x="190" y="32"/>
                      <a:pt x="190" y="31"/>
                    </a:cubicBezTo>
                    <a:cubicBezTo>
                      <a:pt x="190" y="29"/>
                      <a:pt x="190" y="29"/>
                      <a:pt x="190" y="29"/>
                    </a:cubicBezTo>
                    <a:cubicBezTo>
                      <a:pt x="190" y="24"/>
                      <a:pt x="189" y="20"/>
                      <a:pt x="187" y="17"/>
                    </a:cubicBezTo>
                    <a:cubicBezTo>
                      <a:pt x="187" y="16"/>
                      <a:pt x="187" y="14"/>
                      <a:pt x="188" y="14"/>
                    </a:cubicBezTo>
                    <a:cubicBezTo>
                      <a:pt x="189" y="13"/>
                      <a:pt x="190" y="14"/>
                      <a:pt x="191" y="15"/>
                    </a:cubicBezTo>
                    <a:cubicBezTo>
                      <a:pt x="193" y="19"/>
                      <a:pt x="194" y="24"/>
                      <a:pt x="194" y="29"/>
                    </a:cubicBezTo>
                    <a:cubicBezTo>
                      <a:pt x="194" y="31"/>
                      <a:pt x="194" y="31"/>
                      <a:pt x="194" y="31"/>
                    </a:cubicBezTo>
                    <a:cubicBezTo>
                      <a:pt x="194" y="32"/>
                      <a:pt x="193" y="33"/>
                      <a:pt x="192" y="33"/>
                    </a:cubicBezTo>
                    <a:close/>
                    <a:moveTo>
                      <a:pt x="178" y="7"/>
                    </a:moveTo>
                    <a:cubicBezTo>
                      <a:pt x="177" y="7"/>
                      <a:pt x="177" y="7"/>
                      <a:pt x="177" y="6"/>
                    </a:cubicBezTo>
                    <a:cubicBezTo>
                      <a:pt x="173" y="5"/>
                      <a:pt x="169" y="4"/>
                      <a:pt x="165" y="4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61" y="4"/>
                      <a:pt x="160" y="3"/>
                      <a:pt x="160" y="2"/>
                    </a:cubicBezTo>
                    <a:cubicBezTo>
                      <a:pt x="160" y="1"/>
                      <a:pt x="161" y="0"/>
                      <a:pt x="162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0" y="0"/>
                      <a:pt x="174" y="1"/>
                      <a:pt x="178" y="3"/>
                    </a:cubicBezTo>
                    <a:cubicBezTo>
                      <a:pt x="179" y="3"/>
                      <a:pt x="180" y="5"/>
                      <a:pt x="179" y="6"/>
                    </a:cubicBezTo>
                    <a:cubicBezTo>
                      <a:pt x="179" y="6"/>
                      <a:pt x="178" y="7"/>
                      <a:pt x="178" y="7"/>
                    </a:cubicBezTo>
                    <a:close/>
                    <a:moveTo>
                      <a:pt x="146" y="4"/>
                    </a:moveTo>
                    <a:cubicBezTo>
                      <a:pt x="130" y="4"/>
                      <a:pt x="130" y="4"/>
                      <a:pt x="130" y="4"/>
                    </a:cubicBezTo>
                    <a:cubicBezTo>
                      <a:pt x="129" y="4"/>
                      <a:pt x="128" y="3"/>
                      <a:pt x="128" y="2"/>
                    </a:cubicBezTo>
                    <a:cubicBezTo>
                      <a:pt x="128" y="1"/>
                      <a:pt x="129" y="0"/>
                      <a:pt x="1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7" y="0"/>
                      <a:pt x="148" y="1"/>
                      <a:pt x="148" y="2"/>
                    </a:cubicBezTo>
                    <a:cubicBezTo>
                      <a:pt x="148" y="3"/>
                      <a:pt x="147" y="4"/>
                      <a:pt x="146" y="4"/>
                    </a:cubicBezTo>
                    <a:close/>
                    <a:moveTo>
                      <a:pt x="114" y="4"/>
                    </a:moveTo>
                    <a:cubicBezTo>
                      <a:pt x="98" y="4"/>
                      <a:pt x="98" y="4"/>
                      <a:pt x="98" y="4"/>
                    </a:cubicBezTo>
                    <a:cubicBezTo>
                      <a:pt x="97" y="4"/>
                      <a:pt x="96" y="3"/>
                      <a:pt x="96" y="2"/>
                    </a:cubicBezTo>
                    <a:cubicBezTo>
                      <a:pt x="96" y="1"/>
                      <a:pt x="97" y="0"/>
                      <a:pt x="98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5" y="0"/>
                      <a:pt x="116" y="1"/>
                      <a:pt x="116" y="2"/>
                    </a:cubicBezTo>
                    <a:cubicBezTo>
                      <a:pt x="116" y="3"/>
                      <a:pt x="115" y="4"/>
                      <a:pt x="114" y="4"/>
                    </a:cubicBezTo>
                    <a:close/>
                    <a:moveTo>
                      <a:pt x="82" y="4"/>
                    </a:moveTo>
                    <a:cubicBezTo>
                      <a:pt x="66" y="4"/>
                      <a:pt x="66" y="4"/>
                      <a:pt x="66" y="4"/>
                    </a:cubicBezTo>
                    <a:cubicBezTo>
                      <a:pt x="65" y="4"/>
                      <a:pt x="64" y="3"/>
                      <a:pt x="64" y="2"/>
                    </a:cubicBezTo>
                    <a:cubicBezTo>
                      <a:pt x="64" y="1"/>
                      <a:pt x="65" y="0"/>
                      <a:pt x="66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3" y="0"/>
                      <a:pt x="84" y="1"/>
                      <a:pt x="84" y="2"/>
                    </a:cubicBezTo>
                    <a:cubicBezTo>
                      <a:pt x="84" y="3"/>
                      <a:pt x="83" y="4"/>
                      <a:pt x="82" y="4"/>
                    </a:cubicBezTo>
                    <a:close/>
                    <a:moveTo>
                      <a:pt x="50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3" y="4"/>
                      <a:pt x="32" y="3"/>
                      <a:pt x="32" y="2"/>
                    </a:cubicBezTo>
                    <a:cubicBezTo>
                      <a:pt x="32" y="1"/>
                      <a:pt x="33" y="0"/>
                      <a:pt x="34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0"/>
                      <a:pt x="52" y="1"/>
                      <a:pt x="52" y="2"/>
                    </a:cubicBezTo>
                    <a:cubicBezTo>
                      <a:pt x="52" y="3"/>
                      <a:pt x="51" y="4"/>
                      <a:pt x="50" y="4"/>
                    </a:cubicBezTo>
                    <a:close/>
                    <a:moveTo>
                      <a:pt x="1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20" y="3"/>
                      <a:pt x="19" y="4"/>
                      <a:pt x="18" y="4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8AB8A428-549C-4605-9F39-ECECD36AF0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66400" y="4306888"/>
                <a:ext cx="290512" cy="1042987"/>
              </a:xfrm>
              <a:custGeom>
                <a:avLst/>
                <a:gdLst>
                  <a:gd name="T0" fmla="*/ 0 w 107"/>
                  <a:gd name="T1" fmla="*/ 122 h 384"/>
                  <a:gd name="T2" fmla="*/ 107 w 107"/>
                  <a:gd name="T3" fmla="*/ 0 h 384"/>
                  <a:gd name="T4" fmla="*/ 0 w 107"/>
                  <a:gd name="T5" fmla="*/ 384 h 384"/>
                  <a:gd name="T6" fmla="*/ 0 w 107"/>
                  <a:gd name="T7" fmla="*/ 12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384">
                    <a:moveTo>
                      <a:pt x="0" y="122"/>
                    </a:moveTo>
                    <a:cubicBezTo>
                      <a:pt x="0" y="122"/>
                      <a:pt x="49" y="3"/>
                      <a:pt x="107" y="0"/>
                    </a:cubicBezTo>
                    <a:cubicBezTo>
                      <a:pt x="107" y="0"/>
                      <a:pt x="70" y="318"/>
                      <a:pt x="0" y="384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rgbClr val="1D5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83A9A5BC-77F7-9A50-EBDE-1C70A47864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66400" y="5157788"/>
                <a:ext cx="382587" cy="382587"/>
              </a:xfrm>
              <a:custGeom>
                <a:avLst/>
                <a:gdLst>
                  <a:gd name="T0" fmla="*/ 141 w 141"/>
                  <a:gd name="T1" fmla="*/ 4 h 141"/>
                  <a:gd name="T2" fmla="*/ 0 w 141"/>
                  <a:gd name="T3" fmla="*/ 141 h 141"/>
                  <a:gd name="T4" fmla="*/ 0 w 141"/>
                  <a:gd name="T5" fmla="*/ 52 h 141"/>
                  <a:gd name="T6" fmla="*/ 141 w 141"/>
                  <a:gd name="T7" fmla="*/ 4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41">
                    <a:moveTo>
                      <a:pt x="141" y="4"/>
                    </a:moveTo>
                    <a:cubicBezTo>
                      <a:pt x="141" y="4"/>
                      <a:pt x="69" y="117"/>
                      <a:pt x="0" y="1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70" y="0"/>
                      <a:pt x="141" y="4"/>
                    </a:cubicBezTo>
                    <a:close/>
                  </a:path>
                </a:pathLst>
              </a:custGeom>
              <a:solidFill>
                <a:srgbClr val="1D5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929BFB8A-D5F9-D908-BEA5-71C67DE68E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66400" y="5391150"/>
                <a:ext cx="382587" cy="238125"/>
              </a:xfrm>
              <a:custGeom>
                <a:avLst/>
                <a:gdLst>
                  <a:gd name="T0" fmla="*/ 0 w 141"/>
                  <a:gd name="T1" fmla="*/ 47 h 88"/>
                  <a:gd name="T2" fmla="*/ 141 w 141"/>
                  <a:gd name="T3" fmla="*/ 14 h 88"/>
                  <a:gd name="T4" fmla="*/ 82 w 141"/>
                  <a:gd name="T5" fmla="*/ 38 h 88"/>
                  <a:gd name="T6" fmla="*/ 0 w 141"/>
                  <a:gd name="T7" fmla="*/ 88 h 88"/>
                  <a:gd name="T8" fmla="*/ 0 w 141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88">
                    <a:moveTo>
                      <a:pt x="0" y="47"/>
                    </a:moveTo>
                    <a:cubicBezTo>
                      <a:pt x="0" y="47"/>
                      <a:pt x="56" y="0"/>
                      <a:pt x="141" y="14"/>
                    </a:cubicBezTo>
                    <a:cubicBezTo>
                      <a:pt x="141" y="14"/>
                      <a:pt x="96" y="25"/>
                      <a:pt x="82" y="38"/>
                    </a:cubicBezTo>
                    <a:cubicBezTo>
                      <a:pt x="82" y="38"/>
                      <a:pt x="24" y="88"/>
                      <a:pt x="0" y="88"/>
                    </a:cubicBez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1D5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C1F88AD7-5983-AFEC-20CB-11AAE0773A1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069138" y="3606800"/>
                <a:ext cx="857250" cy="760412"/>
              </a:xfrm>
              <a:prstGeom prst="rect">
                <a:avLst/>
              </a:prstGeom>
              <a:solidFill>
                <a:srgbClr val="1F5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165A854-61C7-C79F-1C80-DD789201E5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38988" y="3541713"/>
                <a:ext cx="1009650" cy="763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DB1540A-F63B-540E-D9B3-6359D50669D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240588" y="3986213"/>
                <a:ext cx="123825" cy="206375"/>
              </a:xfrm>
              <a:prstGeom prst="rect">
                <a:avLst/>
              </a:prstGeom>
              <a:solidFill>
                <a:srgbClr val="FF6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997E504-A96E-066D-BF20-1F08684CDE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475538" y="4024313"/>
                <a:ext cx="125412" cy="168275"/>
              </a:xfrm>
              <a:prstGeom prst="rect">
                <a:avLst/>
              </a:prstGeom>
              <a:solidFill>
                <a:srgbClr val="FF6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2C57CBB2-659A-D280-38DC-3C393696A7A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700963" y="3821113"/>
                <a:ext cx="125412" cy="371475"/>
              </a:xfrm>
              <a:prstGeom prst="rect">
                <a:avLst/>
              </a:prstGeom>
              <a:solidFill>
                <a:srgbClr val="FF6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842E9D99-8F44-E0F4-ECE1-E669B795C5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926388" y="3636963"/>
                <a:ext cx="125412" cy="555625"/>
              </a:xfrm>
              <a:prstGeom prst="rect">
                <a:avLst/>
              </a:prstGeom>
              <a:solidFill>
                <a:srgbClr val="FF6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42A44B3C-FC51-7076-8477-2A343731D6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37288" y="1779588"/>
                <a:ext cx="1409700" cy="542925"/>
              </a:xfrm>
              <a:custGeom>
                <a:avLst/>
                <a:gdLst>
                  <a:gd name="T0" fmla="*/ 513 w 519"/>
                  <a:gd name="T1" fmla="*/ 200 h 200"/>
                  <a:gd name="T2" fmla="*/ 6 w 519"/>
                  <a:gd name="T3" fmla="*/ 200 h 200"/>
                  <a:gd name="T4" fmla="*/ 0 w 519"/>
                  <a:gd name="T5" fmla="*/ 194 h 200"/>
                  <a:gd name="T6" fmla="*/ 0 w 519"/>
                  <a:gd name="T7" fmla="*/ 6 h 200"/>
                  <a:gd name="T8" fmla="*/ 6 w 519"/>
                  <a:gd name="T9" fmla="*/ 0 h 200"/>
                  <a:gd name="T10" fmla="*/ 513 w 519"/>
                  <a:gd name="T11" fmla="*/ 0 h 200"/>
                  <a:gd name="T12" fmla="*/ 519 w 519"/>
                  <a:gd name="T13" fmla="*/ 6 h 200"/>
                  <a:gd name="T14" fmla="*/ 519 w 519"/>
                  <a:gd name="T15" fmla="*/ 194 h 200"/>
                  <a:gd name="T16" fmla="*/ 513 w 519"/>
                  <a:gd name="T17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200">
                    <a:moveTo>
                      <a:pt x="513" y="200"/>
                    </a:moveTo>
                    <a:cubicBezTo>
                      <a:pt x="6" y="200"/>
                      <a:pt x="6" y="200"/>
                      <a:pt x="6" y="200"/>
                    </a:cubicBezTo>
                    <a:cubicBezTo>
                      <a:pt x="2" y="200"/>
                      <a:pt x="0" y="198"/>
                      <a:pt x="0" y="19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16" y="0"/>
                      <a:pt x="519" y="2"/>
                      <a:pt x="519" y="6"/>
                    </a:cubicBezTo>
                    <a:cubicBezTo>
                      <a:pt x="519" y="194"/>
                      <a:pt x="519" y="194"/>
                      <a:pt x="519" y="194"/>
                    </a:cubicBezTo>
                    <a:cubicBezTo>
                      <a:pt x="519" y="198"/>
                      <a:pt x="516" y="200"/>
                      <a:pt x="513" y="200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9B857FD6-2731-8D88-5D85-893D14E3399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57938" y="1871663"/>
                <a:ext cx="347662" cy="347662"/>
              </a:xfrm>
              <a:prstGeom prst="rect">
                <a:avLst/>
              </a:prstGeom>
              <a:solidFill>
                <a:srgbClr val="F16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6B4870A3-E524-B291-E9A0-A9E3E64658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8625" y="1884363"/>
                <a:ext cx="742950" cy="65087"/>
              </a:xfrm>
              <a:custGeom>
                <a:avLst/>
                <a:gdLst>
                  <a:gd name="T0" fmla="*/ 262 w 274"/>
                  <a:gd name="T1" fmla="*/ 24 h 24"/>
                  <a:gd name="T2" fmla="*/ 12 w 274"/>
                  <a:gd name="T3" fmla="*/ 24 h 24"/>
                  <a:gd name="T4" fmla="*/ 0 w 274"/>
                  <a:gd name="T5" fmla="*/ 12 h 24"/>
                  <a:gd name="T6" fmla="*/ 0 w 274"/>
                  <a:gd name="T7" fmla="*/ 12 h 24"/>
                  <a:gd name="T8" fmla="*/ 12 w 274"/>
                  <a:gd name="T9" fmla="*/ 0 h 24"/>
                  <a:gd name="T10" fmla="*/ 262 w 274"/>
                  <a:gd name="T11" fmla="*/ 0 h 24"/>
                  <a:gd name="T12" fmla="*/ 274 w 274"/>
                  <a:gd name="T13" fmla="*/ 12 h 24"/>
                  <a:gd name="T14" fmla="*/ 274 w 274"/>
                  <a:gd name="T15" fmla="*/ 12 h 24"/>
                  <a:gd name="T16" fmla="*/ 262 w 274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4" h="24">
                    <a:moveTo>
                      <a:pt x="262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69" y="0"/>
                      <a:pt x="274" y="6"/>
                      <a:pt x="274" y="12"/>
                    </a:cubicBezTo>
                    <a:cubicBezTo>
                      <a:pt x="274" y="12"/>
                      <a:pt x="274" y="12"/>
                      <a:pt x="274" y="12"/>
                    </a:cubicBezTo>
                    <a:cubicBezTo>
                      <a:pt x="274" y="19"/>
                      <a:pt x="269" y="24"/>
                      <a:pt x="262" y="24"/>
                    </a:cubicBezTo>
                    <a:close/>
                  </a:path>
                </a:pathLst>
              </a:cu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F0FE3473-FE04-699B-1E2A-626B9E19B5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8625" y="2017713"/>
                <a:ext cx="501650" cy="68262"/>
              </a:xfrm>
              <a:custGeom>
                <a:avLst/>
                <a:gdLst>
                  <a:gd name="T0" fmla="*/ 173 w 185"/>
                  <a:gd name="T1" fmla="*/ 25 h 25"/>
                  <a:gd name="T2" fmla="*/ 12 w 185"/>
                  <a:gd name="T3" fmla="*/ 25 h 25"/>
                  <a:gd name="T4" fmla="*/ 0 w 185"/>
                  <a:gd name="T5" fmla="*/ 13 h 25"/>
                  <a:gd name="T6" fmla="*/ 0 w 185"/>
                  <a:gd name="T7" fmla="*/ 13 h 25"/>
                  <a:gd name="T8" fmla="*/ 12 w 185"/>
                  <a:gd name="T9" fmla="*/ 0 h 25"/>
                  <a:gd name="T10" fmla="*/ 173 w 185"/>
                  <a:gd name="T11" fmla="*/ 0 h 25"/>
                  <a:gd name="T12" fmla="*/ 185 w 185"/>
                  <a:gd name="T13" fmla="*/ 13 h 25"/>
                  <a:gd name="T14" fmla="*/ 185 w 185"/>
                  <a:gd name="T15" fmla="*/ 13 h 25"/>
                  <a:gd name="T16" fmla="*/ 173 w 185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25">
                    <a:moveTo>
                      <a:pt x="173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6" y="25"/>
                      <a:pt x="0" y="19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80" y="0"/>
                      <a:pt x="185" y="6"/>
                      <a:pt x="185" y="13"/>
                    </a:cubicBezTo>
                    <a:cubicBezTo>
                      <a:pt x="185" y="13"/>
                      <a:pt x="185" y="13"/>
                      <a:pt x="185" y="13"/>
                    </a:cubicBezTo>
                    <a:cubicBezTo>
                      <a:pt x="185" y="19"/>
                      <a:pt x="180" y="25"/>
                      <a:pt x="173" y="25"/>
                    </a:cubicBezTo>
                    <a:close/>
                  </a:path>
                </a:pathLst>
              </a:cu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4BEBAAED-CE02-995A-572D-E5CE71C66F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8625" y="2154238"/>
                <a:ext cx="238125" cy="65087"/>
              </a:xfrm>
              <a:custGeom>
                <a:avLst/>
                <a:gdLst>
                  <a:gd name="T0" fmla="*/ 76 w 88"/>
                  <a:gd name="T1" fmla="*/ 24 h 24"/>
                  <a:gd name="T2" fmla="*/ 12 w 88"/>
                  <a:gd name="T3" fmla="*/ 24 h 24"/>
                  <a:gd name="T4" fmla="*/ 0 w 88"/>
                  <a:gd name="T5" fmla="*/ 12 h 24"/>
                  <a:gd name="T6" fmla="*/ 0 w 88"/>
                  <a:gd name="T7" fmla="*/ 12 h 24"/>
                  <a:gd name="T8" fmla="*/ 12 w 88"/>
                  <a:gd name="T9" fmla="*/ 0 h 24"/>
                  <a:gd name="T10" fmla="*/ 76 w 88"/>
                  <a:gd name="T11" fmla="*/ 0 h 24"/>
                  <a:gd name="T12" fmla="*/ 88 w 88"/>
                  <a:gd name="T13" fmla="*/ 12 h 24"/>
                  <a:gd name="T14" fmla="*/ 88 w 88"/>
                  <a:gd name="T15" fmla="*/ 12 h 24"/>
                  <a:gd name="T16" fmla="*/ 76 w 8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24">
                    <a:moveTo>
                      <a:pt x="76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83" y="0"/>
                      <a:pt x="88" y="5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9"/>
                      <a:pt x="83" y="24"/>
                      <a:pt x="76" y="24"/>
                    </a:cubicBezTo>
                    <a:close/>
                  </a:path>
                </a:pathLst>
              </a:cu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98C782B1-466A-049E-879C-D8FF6D533C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37288" y="2406650"/>
                <a:ext cx="1409700" cy="374650"/>
              </a:xfrm>
              <a:custGeom>
                <a:avLst/>
                <a:gdLst>
                  <a:gd name="T0" fmla="*/ 508 w 519"/>
                  <a:gd name="T1" fmla="*/ 138 h 138"/>
                  <a:gd name="T2" fmla="*/ 10 w 519"/>
                  <a:gd name="T3" fmla="*/ 138 h 138"/>
                  <a:gd name="T4" fmla="*/ 0 w 519"/>
                  <a:gd name="T5" fmla="*/ 128 h 138"/>
                  <a:gd name="T6" fmla="*/ 0 w 519"/>
                  <a:gd name="T7" fmla="*/ 11 h 138"/>
                  <a:gd name="T8" fmla="*/ 10 w 519"/>
                  <a:gd name="T9" fmla="*/ 0 h 138"/>
                  <a:gd name="T10" fmla="*/ 508 w 519"/>
                  <a:gd name="T11" fmla="*/ 0 h 138"/>
                  <a:gd name="T12" fmla="*/ 519 w 519"/>
                  <a:gd name="T13" fmla="*/ 11 h 138"/>
                  <a:gd name="T14" fmla="*/ 519 w 519"/>
                  <a:gd name="T15" fmla="*/ 128 h 138"/>
                  <a:gd name="T16" fmla="*/ 508 w 519"/>
                  <a:gd name="T17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138">
                    <a:moveTo>
                      <a:pt x="508" y="138"/>
                    </a:moveTo>
                    <a:cubicBezTo>
                      <a:pt x="10" y="138"/>
                      <a:pt x="10" y="138"/>
                      <a:pt x="10" y="138"/>
                    </a:cubicBezTo>
                    <a:cubicBezTo>
                      <a:pt x="5" y="138"/>
                      <a:pt x="0" y="133"/>
                      <a:pt x="0" y="12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508" y="0"/>
                      <a:pt x="508" y="0"/>
                      <a:pt x="508" y="0"/>
                    </a:cubicBezTo>
                    <a:cubicBezTo>
                      <a:pt x="514" y="0"/>
                      <a:pt x="519" y="5"/>
                      <a:pt x="519" y="11"/>
                    </a:cubicBezTo>
                    <a:cubicBezTo>
                      <a:pt x="519" y="128"/>
                      <a:pt x="519" y="128"/>
                      <a:pt x="519" y="128"/>
                    </a:cubicBezTo>
                    <a:cubicBezTo>
                      <a:pt x="519" y="133"/>
                      <a:pt x="514" y="138"/>
                      <a:pt x="508" y="138"/>
                    </a:cubicBezTo>
                    <a:close/>
                  </a:path>
                </a:pathLst>
              </a:custGeom>
              <a:solidFill>
                <a:srgbClr val="97D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1C184281-0406-0A2E-4F2D-2A291815C2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57938" y="2493963"/>
                <a:ext cx="203200" cy="203200"/>
              </a:xfrm>
              <a:prstGeom prst="ellipse">
                <a:avLst/>
              </a:pr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31CCA162-F1A2-9F0E-8DEA-86C18A48AD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0513" y="2493963"/>
                <a:ext cx="909637" cy="61912"/>
              </a:xfrm>
              <a:custGeom>
                <a:avLst/>
                <a:gdLst>
                  <a:gd name="T0" fmla="*/ 323 w 335"/>
                  <a:gd name="T1" fmla="*/ 23 h 23"/>
                  <a:gd name="T2" fmla="*/ 12 w 335"/>
                  <a:gd name="T3" fmla="*/ 23 h 23"/>
                  <a:gd name="T4" fmla="*/ 0 w 335"/>
                  <a:gd name="T5" fmla="*/ 11 h 23"/>
                  <a:gd name="T6" fmla="*/ 0 w 335"/>
                  <a:gd name="T7" fmla="*/ 11 h 23"/>
                  <a:gd name="T8" fmla="*/ 12 w 335"/>
                  <a:gd name="T9" fmla="*/ 0 h 23"/>
                  <a:gd name="T10" fmla="*/ 323 w 335"/>
                  <a:gd name="T11" fmla="*/ 0 h 23"/>
                  <a:gd name="T12" fmla="*/ 335 w 335"/>
                  <a:gd name="T13" fmla="*/ 11 h 23"/>
                  <a:gd name="T14" fmla="*/ 335 w 335"/>
                  <a:gd name="T15" fmla="*/ 11 h 23"/>
                  <a:gd name="T16" fmla="*/ 323 w 335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">
                    <a:moveTo>
                      <a:pt x="323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5" y="23"/>
                      <a:pt x="0" y="1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30" y="0"/>
                      <a:pt x="335" y="5"/>
                      <a:pt x="335" y="11"/>
                    </a:cubicBezTo>
                    <a:cubicBezTo>
                      <a:pt x="335" y="11"/>
                      <a:pt x="335" y="11"/>
                      <a:pt x="335" y="11"/>
                    </a:cubicBezTo>
                    <a:cubicBezTo>
                      <a:pt x="335" y="18"/>
                      <a:pt x="330" y="23"/>
                      <a:pt x="323" y="23"/>
                    </a:cubicBezTo>
                    <a:close/>
                  </a:path>
                </a:pathLst>
              </a:cu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7217F618-3404-D1AE-3236-1C7B791356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0513" y="2628900"/>
                <a:ext cx="531812" cy="65087"/>
              </a:xfrm>
              <a:custGeom>
                <a:avLst/>
                <a:gdLst>
                  <a:gd name="T0" fmla="*/ 184 w 196"/>
                  <a:gd name="T1" fmla="*/ 24 h 24"/>
                  <a:gd name="T2" fmla="*/ 12 w 196"/>
                  <a:gd name="T3" fmla="*/ 24 h 24"/>
                  <a:gd name="T4" fmla="*/ 0 w 196"/>
                  <a:gd name="T5" fmla="*/ 12 h 24"/>
                  <a:gd name="T6" fmla="*/ 0 w 196"/>
                  <a:gd name="T7" fmla="*/ 12 h 24"/>
                  <a:gd name="T8" fmla="*/ 12 w 196"/>
                  <a:gd name="T9" fmla="*/ 0 h 24"/>
                  <a:gd name="T10" fmla="*/ 184 w 196"/>
                  <a:gd name="T11" fmla="*/ 0 h 24"/>
                  <a:gd name="T12" fmla="*/ 196 w 196"/>
                  <a:gd name="T13" fmla="*/ 12 h 24"/>
                  <a:gd name="T14" fmla="*/ 196 w 196"/>
                  <a:gd name="T15" fmla="*/ 12 h 24"/>
                  <a:gd name="T16" fmla="*/ 184 w 196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24">
                    <a:moveTo>
                      <a:pt x="184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8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90" y="0"/>
                      <a:pt x="196" y="5"/>
                      <a:pt x="196" y="12"/>
                    </a:cubicBezTo>
                    <a:cubicBezTo>
                      <a:pt x="196" y="12"/>
                      <a:pt x="196" y="12"/>
                      <a:pt x="196" y="12"/>
                    </a:cubicBezTo>
                    <a:cubicBezTo>
                      <a:pt x="196" y="18"/>
                      <a:pt x="190" y="24"/>
                      <a:pt x="184" y="24"/>
                    </a:cubicBezTo>
                    <a:close/>
                  </a:path>
                </a:pathLst>
              </a:cu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A8ADA271-EC31-2591-CFE2-7F4375490F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37288" y="2865438"/>
                <a:ext cx="1409700" cy="374650"/>
              </a:xfrm>
              <a:custGeom>
                <a:avLst/>
                <a:gdLst>
                  <a:gd name="T0" fmla="*/ 509 w 519"/>
                  <a:gd name="T1" fmla="*/ 138 h 138"/>
                  <a:gd name="T2" fmla="*/ 10 w 519"/>
                  <a:gd name="T3" fmla="*/ 138 h 138"/>
                  <a:gd name="T4" fmla="*/ 0 w 519"/>
                  <a:gd name="T5" fmla="*/ 128 h 138"/>
                  <a:gd name="T6" fmla="*/ 0 w 519"/>
                  <a:gd name="T7" fmla="*/ 10 h 138"/>
                  <a:gd name="T8" fmla="*/ 10 w 519"/>
                  <a:gd name="T9" fmla="*/ 0 h 138"/>
                  <a:gd name="T10" fmla="*/ 509 w 519"/>
                  <a:gd name="T11" fmla="*/ 0 h 138"/>
                  <a:gd name="T12" fmla="*/ 519 w 519"/>
                  <a:gd name="T13" fmla="*/ 10 h 138"/>
                  <a:gd name="T14" fmla="*/ 519 w 519"/>
                  <a:gd name="T15" fmla="*/ 128 h 138"/>
                  <a:gd name="T16" fmla="*/ 509 w 519"/>
                  <a:gd name="T17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138">
                    <a:moveTo>
                      <a:pt x="509" y="138"/>
                    </a:moveTo>
                    <a:cubicBezTo>
                      <a:pt x="10" y="138"/>
                      <a:pt x="10" y="138"/>
                      <a:pt x="10" y="138"/>
                    </a:cubicBezTo>
                    <a:cubicBezTo>
                      <a:pt x="4" y="138"/>
                      <a:pt x="0" y="134"/>
                      <a:pt x="0" y="12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509" y="0"/>
                      <a:pt x="509" y="0"/>
                      <a:pt x="509" y="0"/>
                    </a:cubicBezTo>
                    <a:cubicBezTo>
                      <a:pt x="514" y="0"/>
                      <a:pt x="519" y="5"/>
                      <a:pt x="519" y="10"/>
                    </a:cubicBezTo>
                    <a:cubicBezTo>
                      <a:pt x="519" y="128"/>
                      <a:pt x="519" y="128"/>
                      <a:pt x="519" y="128"/>
                    </a:cubicBezTo>
                    <a:cubicBezTo>
                      <a:pt x="519" y="134"/>
                      <a:pt x="514" y="138"/>
                      <a:pt x="509" y="138"/>
                    </a:cubicBezTo>
                    <a:close/>
                  </a:path>
                </a:pathLst>
              </a:custGeom>
              <a:solidFill>
                <a:srgbClr val="97D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CB119B8-64BE-AFAE-AB62-3F941581BF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57938" y="2952750"/>
                <a:ext cx="203200" cy="203200"/>
              </a:xfrm>
              <a:prstGeom prst="ellipse">
                <a:avLst/>
              </a:pr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D54F2601-AA5C-F3ED-FE9C-69836CF216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0513" y="2949575"/>
                <a:ext cx="909637" cy="65087"/>
              </a:xfrm>
              <a:custGeom>
                <a:avLst/>
                <a:gdLst>
                  <a:gd name="T0" fmla="*/ 323 w 335"/>
                  <a:gd name="T1" fmla="*/ 24 h 24"/>
                  <a:gd name="T2" fmla="*/ 12 w 335"/>
                  <a:gd name="T3" fmla="*/ 24 h 24"/>
                  <a:gd name="T4" fmla="*/ 0 w 335"/>
                  <a:gd name="T5" fmla="*/ 12 h 24"/>
                  <a:gd name="T6" fmla="*/ 0 w 335"/>
                  <a:gd name="T7" fmla="*/ 12 h 24"/>
                  <a:gd name="T8" fmla="*/ 12 w 335"/>
                  <a:gd name="T9" fmla="*/ 0 h 24"/>
                  <a:gd name="T10" fmla="*/ 323 w 335"/>
                  <a:gd name="T11" fmla="*/ 0 h 24"/>
                  <a:gd name="T12" fmla="*/ 335 w 335"/>
                  <a:gd name="T13" fmla="*/ 12 h 24"/>
                  <a:gd name="T14" fmla="*/ 335 w 335"/>
                  <a:gd name="T15" fmla="*/ 12 h 24"/>
                  <a:gd name="T16" fmla="*/ 323 w 335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4">
                    <a:moveTo>
                      <a:pt x="323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30" y="0"/>
                      <a:pt x="335" y="6"/>
                      <a:pt x="335" y="12"/>
                    </a:cubicBezTo>
                    <a:cubicBezTo>
                      <a:pt x="335" y="12"/>
                      <a:pt x="335" y="12"/>
                      <a:pt x="335" y="12"/>
                    </a:cubicBezTo>
                    <a:cubicBezTo>
                      <a:pt x="335" y="19"/>
                      <a:pt x="330" y="24"/>
                      <a:pt x="323" y="24"/>
                    </a:cubicBezTo>
                    <a:close/>
                  </a:path>
                </a:pathLst>
              </a:cu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AECB4A73-F6E9-03D0-D6C0-2471186AA8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0513" y="3087688"/>
                <a:ext cx="531812" cy="63500"/>
              </a:xfrm>
              <a:custGeom>
                <a:avLst/>
                <a:gdLst>
                  <a:gd name="T0" fmla="*/ 184 w 196"/>
                  <a:gd name="T1" fmla="*/ 23 h 23"/>
                  <a:gd name="T2" fmla="*/ 12 w 196"/>
                  <a:gd name="T3" fmla="*/ 23 h 23"/>
                  <a:gd name="T4" fmla="*/ 0 w 196"/>
                  <a:gd name="T5" fmla="*/ 11 h 23"/>
                  <a:gd name="T6" fmla="*/ 0 w 196"/>
                  <a:gd name="T7" fmla="*/ 11 h 23"/>
                  <a:gd name="T8" fmla="*/ 12 w 196"/>
                  <a:gd name="T9" fmla="*/ 0 h 23"/>
                  <a:gd name="T10" fmla="*/ 184 w 196"/>
                  <a:gd name="T11" fmla="*/ 0 h 23"/>
                  <a:gd name="T12" fmla="*/ 196 w 196"/>
                  <a:gd name="T13" fmla="*/ 11 h 23"/>
                  <a:gd name="T14" fmla="*/ 196 w 196"/>
                  <a:gd name="T15" fmla="*/ 11 h 23"/>
                  <a:gd name="T16" fmla="*/ 184 w 196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23">
                    <a:moveTo>
                      <a:pt x="184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5" y="23"/>
                      <a:pt x="0" y="1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90" y="0"/>
                      <a:pt x="196" y="5"/>
                      <a:pt x="196" y="11"/>
                    </a:cubicBezTo>
                    <a:cubicBezTo>
                      <a:pt x="196" y="11"/>
                      <a:pt x="196" y="11"/>
                      <a:pt x="196" y="11"/>
                    </a:cubicBezTo>
                    <a:cubicBezTo>
                      <a:pt x="196" y="18"/>
                      <a:pt x="190" y="23"/>
                      <a:pt x="184" y="23"/>
                    </a:cubicBezTo>
                    <a:close/>
                  </a:path>
                </a:pathLst>
              </a:cu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CD1AE8B9-CB06-CE99-E258-1FA2C34765A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729413" y="1379538"/>
                <a:ext cx="344487" cy="339725"/>
              </a:xfrm>
              <a:custGeom>
                <a:avLst/>
                <a:gdLst>
                  <a:gd name="T0" fmla="*/ 2 w 127"/>
                  <a:gd name="T1" fmla="*/ 125 h 125"/>
                  <a:gd name="T2" fmla="*/ 0 w 127"/>
                  <a:gd name="T3" fmla="*/ 123 h 125"/>
                  <a:gd name="T4" fmla="*/ 0 w 127"/>
                  <a:gd name="T5" fmla="*/ 107 h 125"/>
                  <a:gd name="T6" fmla="*/ 2 w 127"/>
                  <a:gd name="T7" fmla="*/ 105 h 125"/>
                  <a:gd name="T8" fmla="*/ 4 w 127"/>
                  <a:gd name="T9" fmla="*/ 107 h 125"/>
                  <a:gd name="T10" fmla="*/ 4 w 127"/>
                  <a:gd name="T11" fmla="*/ 123 h 125"/>
                  <a:gd name="T12" fmla="*/ 2 w 127"/>
                  <a:gd name="T13" fmla="*/ 125 h 125"/>
                  <a:gd name="T14" fmla="*/ 2 w 127"/>
                  <a:gd name="T15" fmla="*/ 93 h 125"/>
                  <a:gd name="T16" fmla="*/ 0 w 127"/>
                  <a:gd name="T17" fmla="*/ 91 h 125"/>
                  <a:gd name="T18" fmla="*/ 0 w 127"/>
                  <a:gd name="T19" fmla="*/ 75 h 125"/>
                  <a:gd name="T20" fmla="*/ 2 w 127"/>
                  <a:gd name="T21" fmla="*/ 73 h 125"/>
                  <a:gd name="T22" fmla="*/ 4 w 127"/>
                  <a:gd name="T23" fmla="*/ 75 h 125"/>
                  <a:gd name="T24" fmla="*/ 4 w 127"/>
                  <a:gd name="T25" fmla="*/ 91 h 125"/>
                  <a:gd name="T26" fmla="*/ 2 w 127"/>
                  <a:gd name="T27" fmla="*/ 93 h 125"/>
                  <a:gd name="T28" fmla="*/ 2 w 127"/>
                  <a:gd name="T29" fmla="*/ 61 h 125"/>
                  <a:gd name="T30" fmla="*/ 0 w 127"/>
                  <a:gd name="T31" fmla="*/ 59 h 125"/>
                  <a:gd name="T32" fmla="*/ 0 w 127"/>
                  <a:gd name="T33" fmla="*/ 48 h 125"/>
                  <a:gd name="T34" fmla="*/ 1 w 127"/>
                  <a:gd name="T35" fmla="*/ 43 h 125"/>
                  <a:gd name="T36" fmla="*/ 3 w 127"/>
                  <a:gd name="T37" fmla="*/ 41 h 125"/>
                  <a:gd name="T38" fmla="*/ 5 w 127"/>
                  <a:gd name="T39" fmla="*/ 43 h 125"/>
                  <a:gd name="T40" fmla="*/ 4 w 127"/>
                  <a:gd name="T41" fmla="*/ 48 h 125"/>
                  <a:gd name="T42" fmla="*/ 4 w 127"/>
                  <a:gd name="T43" fmla="*/ 59 h 125"/>
                  <a:gd name="T44" fmla="*/ 2 w 127"/>
                  <a:gd name="T45" fmla="*/ 61 h 125"/>
                  <a:gd name="T46" fmla="*/ 7 w 127"/>
                  <a:gd name="T47" fmla="*/ 30 h 125"/>
                  <a:gd name="T48" fmla="*/ 6 w 127"/>
                  <a:gd name="T49" fmla="*/ 30 h 125"/>
                  <a:gd name="T50" fmla="*/ 5 w 127"/>
                  <a:gd name="T51" fmla="*/ 27 h 125"/>
                  <a:gd name="T52" fmla="*/ 15 w 127"/>
                  <a:gd name="T53" fmla="*/ 14 h 125"/>
                  <a:gd name="T54" fmla="*/ 18 w 127"/>
                  <a:gd name="T55" fmla="*/ 14 h 125"/>
                  <a:gd name="T56" fmla="*/ 18 w 127"/>
                  <a:gd name="T57" fmla="*/ 16 h 125"/>
                  <a:gd name="T58" fmla="*/ 9 w 127"/>
                  <a:gd name="T59" fmla="*/ 29 h 125"/>
                  <a:gd name="T60" fmla="*/ 7 w 127"/>
                  <a:gd name="T61" fmla="*/ 30 h 125"/>
                  <a:gd name="T62" fmla="*/ 29 w 127"/>
                  <a:gd name="T63" fmla="*/ 8 h 125"/>
                  <a:gd name="T64" fmla="*/ 28 w 127"/>
                  <a:gd name="T65" fmla="*/ 7 h 125"/>
                  <a:gd name="T66" fmla="*/ 29 w 127"/>
                  <a:gd name="T67" fmla="*/ 4 h 125"/>
                  <a:gd name="T68" fmla="*/ 45 w 127"/>
                  <a:gd name="T69" fmla="*/ 0 h 125"/>
                  <a:gd name="T70" fmla="*/ 47 w 127"/>
                  <a:gd name="T71" fmla="*/ 2 h 125"/>
                  <a:gd name="T72" fmla="*/ 45 w 127"/>
                  <a:gd name="T73" fmla="*/ 4 h 125"/>
                  <a:gd name="T74" fmla="*/ 30 w 127"/>
                  <a:gd name="T75" fmla="*/ 8 h 125"/>
                  <a:gd name="T76" fmla="*/ 29 w 127"/>
                  <a:gd name="T77" fmla="*/ 8 h 125"/>
                  <a:gd name="T78" fmla="*/ 125 w 127"/>
                  <a:gd name="T79" fmla="*/ 4 h 125"/>
                  <a:gd name="T80" fmla="*/ 123 w 127"/>
                  <a:gd name="T81" fmla="*/ 2 h 125"/>
                  <a:gd name="T82" fmla="*/ 125 w 127"/>
                  <a:gd name="T83" fmla="*/ 0 h 125"/>
                  <a:gd name="T84" fmla="*/ 125 w 127"/>
                  <a:gd name="T85" fmla="*/ 0 h 125"/>
                  <a:gd name="T86" fmla="*/ 127 w 127"/>
                  <a:gd name="T87" fmla="*/ 2 h 125"/>
                  <a:gd name="T88" fmla="*/ 125 w 127"/>
                  <a:gd name="T89" fmla="*/ 4 h 125"/>
                  <a:gd name="T90" fmla="*/ 109 w 127"/>
                  <a:gd name="T91" fmla="*/ 4 h 125"/>
                  <a:gd name="T92" fmla="*/ 93 w 127"/>
                  <a:gd name="T93" fmla="*/ 4 h 125"/>
                  <a:gd name="T94" fmla="*/ 91 w 127"/>
                  <a:gd name="T95" fmla="*/ 2 h 125"/>
                  <a:gd name="T96" fmla="*/ 93 w 127"/>
                  <a:gd name="T97" fmla="*/ 0 h 125"/>
                  <a:gd name="T98" fmla="*/ 109 w 127"/>
                  <a:gd name="T99" fmla="*/ 0 h 125"/>
                  <a:gd name="T100" fmla="*/ 111 w 127"/>
                  <a:gd name="T101" fmla="*/ 2 h 125"/>
                  <a:gd name="T102" fmla="*/ 109 w 127"/>
                  <a:gd name="T103" fmla="*/ 4 h 125"/>
                  <a:gd name="T104" fmla="*/ 77 w 127"/>
                  <a:gd name="T105" fmla="*/ 4 h 125"/>
                  <a:gd name="T106" fmla="*/ 61 w 127"/>
                  <a:gd name="T107" fmla="*/ 4 h 125"/>
                  <a:gd name="T108" fmla="*/ 59 w 127"/>
                  <a:gd name="T109" fmla="*/ 2 h 125"/>
                  <a:gd name="T110" fmla="*/ 61 w 127"/>
                  <a:gd name="T111" fmla="*/ 0 h 125"/>
                  <a:gd name="T112" fmla="*/ 77 w 127"/>
                  <a:gd name="T113" fmla="*/ 0 h 125"/>
                  <a:gd name="T114" fmla="*/ 79 w 127"/>
                  <a:gd name="T115" fmla="*/ 2 h 125"/>
                  <a:gd name="T116" fmla="*/ 77 w 127"/>
                  <a:gd name="T117" fmla="*/ 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" h="125">
                    <a:moveTo>
                      <a:pt x="2" y="125"/>
                    </a:moveTo>
                    <a:cubicBezTo>
                      <a:pt x="1" y="125"/>
                      <a:pt x="0" y="124"/>
                      <a:pt x="0" y="123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6"/>
                      <a:pt x="1" y="105"/>
                      <a:pt x="2" y="105"/>
                    </a:cubicBezTo>
                    <a:cubicBezTo>
                      <a:pt x="4" y="105"/>
                      <a:pt x="4" y="106"/>
                      <a:pt x="4" y="107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4" y="124"/>
                      <a:pt x="4" y="125"/>
                      <a:pt x="2" y="125"/>
                    </a:cubicBezTo>
                    <a:close/>
                    <a:moveTo>
                      <a:pt x="2" y="93"/>
                    </a:moveTo>
                    <a:cubicBezTo>
                      <a:pt x="1" y="93"/>
                      <a:pt x="0" y="92"/>
                      <a:pt x="0" y="91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4"/>
                      <a:pt x="1" y="73"/>
                      <a:pt x="2" y="73"/>
                    </a:cubicBezTo>
                    <a:cubicBezTo>
                      <a:pt x="4" y="73"/>
                      <a:pt x="4" y="74"/>
                      <a:pt x="4" y="75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4" y="92"/>
                      <a:pt x="4" y="93"/>
                      <a:pt x="2" y="93"/>
                    </a:cubicBezTo>
                    <a:close/>
                    <a:moveTo>
                      <a:pt x="2" y="61"/>
                    </a:moveTo>
                    <a:cubicBezTo>
                      <a:pt x="1" y="61"/>
                      <a:pt x="0" y="60"/>
                      <a:pt x="0" y="5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6"/>
                      <a:pt x="1" y="45"/>
                      <a:pt x="1" y="43"/>
                    </a:cubicBezTo>
                    <a:cubicBezTo>
                      <a:pt x="1" y="42"/>
                      <a:pt x="2" y="41"/>
                      <a:pt x="3" y="41"/>
                    </a:cubicBezTo>
                    <a:cubicBezTo>
                      <a:pt x="4" y="41"/>
                      <a:pt x="5" y="42"/>
                      <a:pt x="5" y="43"/>
                    </a:cubicBezTo>
                    <a:cubicBezTo>
                      <a:pt x="5" y="45"/>
                      <a:pt x="4" y="46"/>
                      <a:pt x="4" y="48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60"/>
                      <a:pt x="4" y="61"/>
                      <a:pt x="2" y="61"/>
                    </a:cubicBezTo>
                    <a:close/>
                    <a:moveTo>
                      <a:pt x="7" y="30"/>
                    </a:moveTo>
                    <a:cubicBezTo>
                      <a:pt x="7" y="30"/>
                      <a:pt x="6" y="30"/>
                      <a:pt x="6" y="30"/>
                    </a:cubicBezTo>
                    <a:cubicBezTo>
                      <a:pt x="5" y="29"/>
                      <a:pt x="5" y="28"/>
                      <a:pt x="5" y="27"/>
                    </a:cubicBezTo>
                    <a:cubicBezTo>
                      <a:pt x="8" y="22"/>
                      <a:pt x="11" y="18"/>
                      <a:pt x="15" y="14"/>
                    </a:cubicBezTo>
                    <a:cubicBezTo>
                      <a:pt x="16" y="13"/>
                      <a:pt x="17" y="13"/>
                      <a:pt x="18" y="14"/>
                    </a:cubicBezTo>
                    <a:cubicBezTo>
                      <a:pt x="18" y="14"/>
                      <a:pt x="18" y="16"/>
                      <a:pt x="18" y="16"/>
                    </a:cubicBezTo>
                    <a:cubicBezTo>
                      <a:pt x="14" y="20"/>
                      <a:pt x="11" y="24"/>
                      <a:pt x="9" y="29"/>
                    </a:cubicBezTo>
                    <a:cubicBezTo>
                      <a:pt x="8" y="30"/>
                      <a:pt x="8" y="30"/>
                      <a:pt x="7" y="30"/>
                    </a:cubicBezTo>
                    <a:close/>
                    <a:moveTo>
                      <a:pt x="29" y="8"/>
                    </a:moveTo>
                    <a:cubicBezTo>
                      <a:pt x="29" y="8"/>
                      <a:pt x="28" y="8"/>
                      <a:pt x="28" y="7"/>
                    </a:cubicBezTo>
                    <a:cubicBezTo>
                      <a:pt x="27" y="6"/>
                      <a:pt x="28" y="5"/>
                      <a:pt x="29" y="4"/>
                    </a:cubicBezTo>
                    <a:cubicBezTo>
                      <a:pt x="34" y="2"/>
                      <a:pt x="39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3"/>
                      <a:pt x="46" y="4"/>
                      <a:pt x="45" y="4"/>
                    </a:cubicBezTo>
                    <a:cubicBezTo>
                      <a:pt x="40" y="4"/>
                      <a:pt x="35" y="6"/>
                      <a:pt x="30" y="8"/>
                    </a:cubicBezTo>
                    <a:cubicBezTo>
                      <a:pt x="30" y="8"/>
                      <a:pt x="30" y="8"/>
                      <a:pt x="29" y="8"/>
                    </a:cubicBezTo>
                    <a:close/>
                    <a:moveTo>
                      <a:pt x="125" y="4"/>
                    </a:moveTo>
                    <a:cubicBezTo>
                      <a:pt x="124" y="4"/>
                      <a:pt x="123" y="3"/>
                      <a:pt x="123" y="2"/>
                    </a:cubicBezTo>
                    <a:cubicBezTo>
                      <a:pt x="123" y="1"/>
                      <a:pt x="124" y="0"/>
                      <a:pt x="125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6" y="0"/>
                      <a:pt x="127" y="1"/>
                      <a:pt x="127" y="2"/>
                    </a:cubicBezTo>
                    <a:cubicBezTo>
                      <a:pt x="127" y="3"/>
                      <a:pt x="126" y="4"/>
                      <a:pt x="125" y="4"/>
                    </a:cubicBezTo>
                    <a:close/>
                    <a:moveTo>
                      <a:pt x="109" y="4"/>
                    </a:moveTo>
                    <a:cubicBezTo>
                      <a:pt x="93" y="4"/>
                      <a:pt x="93" y="4"/>
                      <a:pt x="93" y="4"/>
                    </a:cubicBezTo>
                    <a:cubicBezTo>
                      <a:pt x="92" y="4"/>
                      <a:pt x="91" y="3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10" y="0"/>
                      <a:pt x="111" y="1"/>
                      <a:pt x="111" y="2"/>
                    </a:cubicBezTo>
                    <a:cubicBezTo>
                      <a:pt x="111" y="3"/>
                      <a:pt x="110" y="4"/>
                      <a:pt x="109" y="4"/>
                    </a:cubicBezTo>
                    <a:close/>
                    <a:moveTo>
                      <a:pt x="77" y="4"/>
                    </a:moveTo>
                    <a:cubicBezTo>
                      <a:pt x="61" y="4"/>
                      <a:pt x="61" y="4"/>
                      <a:pt x="61" y="4"/>
                    </a:cubicBezTo>
                    <a:cubicBezTo>
                      <a:pt x="60" y="4"/>
                      <a:pt x="59" y="3"/>
                      <a:pt x="59" y="2"/>
                    </a:cubicBezTo>
                    <a:cubicBezTo>
                      <a:pt x="59" y="1"/>
                      <a:pt x="60" y="0"/>
                      <a:pt x="61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2"/>
                    </a:cubicBezTo>
                    <a:cubicBezTo>
                      <a:pt x="79" y="3"/>
                      <a:pt x="78" y="4"/>
                      <a:pt x="77" y="4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518456"/>
            <a:ext cx="5838863" cy="16430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altLang="zh-CN" sz="32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8578" y="5837829"/>
            <a:ext cx="4620322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rgbClr val="FFFFFF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837829"/>
            <a:ext cx="4201532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2022/12/1/Thu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YAYZM/Aihaoyanjiushequ/tree/main/%E7%88%B1%E5%A5%BD%E7%A0%94%E7%A9%B6%E7%A4%BE%E5%8C%BA/%E6%95%99%E7%A8%8B/MSMG%E4%B8%AD%E6%96%87%E7%89%8812.9%E5%B7%A5%E5%85%B7%E7%AE%B1%E4%BD%BF%E7%94%A8%E6%95%99%E7%A8%8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y0417-my.sharepoint.com/:f:/g/personal/wyaznm_hy0417_onmicrosoft_com/Ek56LuHLYrRChF9-n4xeTuYBzEZJaYtZcZxIiF_oON71zQ?e=95w9sY" TargetMode="External"/><Relationship Id="rId2" Type="http://schemas.openxmlformats.org/officeDocument/2006/relationships/hyperlink" Target="https://pan.baidu.com/s/1LhHGqWjQcsC2bfI9z2bfSw?pwd=9248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123pan.com/s/ZJ8RVv-G1NAv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E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335083"/>
            <a:ext cx="5394364" cy="16865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MSMG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中文版</a:t>
            </a: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12.9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工具箱使用教程</a:t>
            </a: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874DB6-3109-73B1-4A81-FECD21C2A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874" y="4422385"/>
            <a:ext cx="5394364" cy="535853"/>
          </a:xfrm>
        </p:spPr>
        <p:txBody>
          <a:bodyPr/>
          <a:lstStyle/>
          <a:p>
            <a:r>
              <a:rPr lang="en-US" altLang="zh-CN" dirty="0"/>
              <a:t>——By </a:t>
            </a:r>
            <a:r>
              <a:rPr lang="zh-CN" altLang="en-US" dirty="0"/>
              <a:t>爱好研究社区频道主制作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6188F7-F8EF-66CB-BA38-16C3F9F9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7D01C-0B18-B86A-4F1E-C051395B7875}"/>
              </a:ext>
            </a:extLst>
          </p:cNvPr>
          <p:cNvSpPr txBox="1"/>
          <p:nvPr/>
        </p:nvSpPr>
        <p:spPr>
          <a:xfrm>
            <a:off x="850232" y="729916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应该怎样去移除系统组件？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E189CC-1513-0A1F-090D-4DDA74E740B9}"/>
              </a:ext>
            </a:extLst>
          </p:cNvPr>
          <p:cNvSpPr/>
          <p:nvPr/>
        </p:nvSpPr>
        <p:spPr>
          <a:xfrm>
            <a:off x="850232" y="1379621"/>
            <a:ext cx="10844463" cy="4748463"/>
          </a:xfrm>
          <a:custGeom>
            <a:avLst/>
            <a:gdLst>
              <a:gd name="connsiteX0" fmla="*/ 0 w 10844463"/>
              <a:gd name="connsiteY0" fmla="*/ 0 h 4748463"/>
              <a:gd name="connsiteX1" fmla="*/ 10844463 w 10844463"/>
              <a:gd name="connsiteY1" fmla="*/ 0 h 4748463"/>
              <a:gd name="connsiteX2" fmla="*/ 10844463 w 10844463"/>
              <a:gd name="connsiteY2" fmla="*/ 4748463 h 4748463"/>
              <a:gd name="connsiteX3" fmla="*/ 0 w 10844463"/>
              <a:gd name="connsiteY3" fmla="*/ 4748463 h 4748463"/>
              <a:gd name="connsiteX4" fmla="*/ 0 w 10844463"/>
              <a:gd name="connsiteY4" fmla="*/ 0 h 474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4463" h="4748463" fill="none" extrusionOk="0">
                <a:moveTo>
                  <a:pt x="0" y="0"/>
                </a:moveTo>
                <a:cubicBezTo>
                  <a:pt x="1871838" y="-91590"/>
                  <a:pt x="6060808" y="62748"/>
                  <a:pt x="10844463" y="0"/>
                </a:cubicBezTo>
                <a:cubicBezTo>
                  <a:pt x="10790001" y="1791814"/>
                  <a:pt x="10936501" y="4269710"/>
                  <a:pt x="10844463" y="4748463"/>
                </a:cubicBezTo>
                <a:cubicBezTo>
                  <a:pt x="5739088" y="4579781"/>
                  <a:pt x="5007619" y="4840121"/>
                  <a:pt x="0" y="4748463"/>
                </a:cubicBezTo>
                <a:cubicBezTo>
                  <a:pt x="-131948" y="3722186"/>
                  <a:pt x="-75116" y="2368340"/>
                  <a:pt x="0" y="0"/>
                </a:cubicBezTo>
                <a:close/>
              </a:path>
              <a:path w="10844463" h="4748463" stroke="0" extrusionOk="0">
                <a:moveTo>
                  <a:pt x="0" y="0"/>
                </a:moveTo>
                <a:cubicBezTo>
                  <a:pt x="5348224" y="-95397"/>
                  <a:pt x="9000914" y="-75992"/>
                  <a:pt x="10844463" y="0"/>
                </a:cubicBezTo>
                <a:cubicBezTo>
                  <a:pt x="10838152" y="2324390"/>
                  <a:pt x="10862413" y="3061365"/>
                  <a:pt x="10844463" y="4748463"/>
                </a:cubicBezTo>
                <a:cubicBezTo>
                  <a:pt x="5642912" y="4677425"/>
                  <a:pt x="5216021" y="4664842"/>
                  <a:pt x="0" y="4748463"/>
                </a:cubicBezTo>
                <a:cubicBezTo>
                  <a:pt x="-15842" y="3182469"/>
                  <a:pt x="36645" y="91907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074555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一般移除系统组件都移除什么？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以下为推荐移除组件菜单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网络组件菜单：</a:t>
            </a:r>
            <a:r>
              <a:rPr lang="en-US" altLang="zh-CN" dirty="0"/>
              <a:t>Windows </a:t>
            </a:r>
            <a:r>
              <a:rPr lang="zh-CN" altLang="en-US" dirty="0"/>
              <a:t>邮件 </a:t>
            </a:r>
            <a:r>
              <a:rPr lang="en-US" altLang="zh-CN" dirty="0"/>
              <a:t>| </a:t>
            </a:r>
            <a:r>
              <a:rPr lang="zh-CN" altLang="en-US" dirty="0"/>
              <a:t>需要：</a:t>
            </a:r>
            <a:r>
              <a:rPr lang="en-US" altLang="zh-CN" dirty="0"/>
              <a:t>Windows </a:t>
            </a:r>
            <a:r>
              <a:rPr lang="zh-CN" altLang="en-US" dirty="0"/>
              <a:t>邮件应用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远程处理组件菜单：</a:t>
            </a:r>
            <a:r>
              <a:rPr lang="en-US" altLang="zh-CN" dirty="0"/>
              <a:t>MultiPoint Connector</a:t>
            </a:r>
            <a:r>
              <a:rPr lang="zh-CN" altLang="en-US" dirty="0"/>
              <a:t>、家庭组、</a:t>
            </a:r>
            <a:r>
              <a:rPr lang="en-US" altLang="zh-CN" dirty="0"/>
              <a:t>OneDrive </a:t>
            </a:r>
            <a:r>
              <a:rPr lang="zh-CN" altLang="en-US" dirty="0"/>
              <a:t>桌面客户端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移除系统组件菜单：讲述人 </a:t>
            </a:r>
            <a:r>
              <a:rPr lang="en-US" altLang="zh-CN" dirty="0"/>
              <a:t>| </a:t>
            </a:r>
            <a:r>
              <a:rPr lang="zh-CN" altLang="en-US" dirty="0"/>
              <a:t>依赖于：辅助工具、安全中心 </a:t>
            </a:r>
            <a:r>
              <a:rPr lang="en-US" altLang="zh-CN" dirty="0"/>
              <a:t>| </a:t>
            </a:r>
            <a:r>
              <a:rPr lang="zh-CN" altLang="en-US" dirty="0"/>
              <a:t>依赖于：</a:t>
            </a:r>
            <a:r>
              <a:rPr lang="en-US" altLang="zh-CN" dirty="0"/>
              <a:t>Windows Defender</a:t>
            </a:r>
            <a:r>
              <a:rPr lang="zh-CN" altLang="en-US" dirty="0"/>
              <a:t>、              步骤记录器、系统恢复 </a:t>
            </a:r>
            <a:r>
              <a:rPr lang="en-US" altLang="zh-CN" dirty="0"/>
              <a:t>| </a:t>
            </a:r>
            <a:r>
              <a:rPr lang="zh-CN" altLang="en-US" dirty="0"/>
              <a:t>依赖于：</a:t>
            </a:r>
            <a:r>
              <a:rPr lang="en-US" altLang="zh-CN" dirty="0"/>
              <a:t>Windows </a:t>
            </a:r>
            <a:r>
              <a:rPr lang="zh-CN" altLang="en-US" dirty="0"/>
              <a:t>备份、</a:t>
            </a:r>
            <a:r>
              <a:rPr lang="en-US" altLang="zh-CN" dirty="0"/>
              <a:t>Windows </a:t>
            </a:r>
            <a:r>
              <a:rPr lang="zh-CN" altLang="en-US" dirty="0"/>
              <a:t>备份、</a:t>
            </a:r>
            <a:r>
              <a:rPr lang="en-US" altLang="zh-CN" dirty="0"/>
              <a:t>Windows </a:t>
            </a:r>
            <a:r>
              <a:rPr lang="zh-CN" altLang="en-US" dirty="0"/>
              <a:t>防火墙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移除系统应用菜单：</a:t>
            </a:r>
            <a:r>
              <a:rPr lang="en-US" altLang="zh-CN" dirty="0"/>
              <a:t>[06]</a:t>
            </a:r>
            <a:r>
              <a:rPr lang="zh-CN" altLang="en-US" dirty="0"/>
              <a:t>、</a:t>
            </a:r>
            <a:r>
              <a:rPr lang="en-US" altLang="zh-CN" dirty="0"/>
              <a:t>[10]</a:t>
            </a:r>
            <a:r>
              <a:rPr lang="zh-CN" altLang="en-US" dirty="0"/>
              <a:t>、</a:t>
            </a:r>
            <a:r>
              <a:rPr lang="en-US" altLang="zh-CN" dirty="0"/>
              <a:t>[11]</a:t>
            </a:r>
            <a:r>
              <a:rPr lang="zh-CN" altLang="en-US" dirty="0"/>
              <a:t>、</a:t>
            </a:r>
            <a:r>
              <a:rPr lang="en-US" altLang="zh-CN" dirty="0"/>
              <a:t>[12]</a:t>
            </a:r>
            <a:r>
              <a:rPr lang="zh-CN" altLang="en-US" dirty="0"/>
              <a:t>、</a:t>
            </a:r>
            <a:r>
              <a:rPr lang="en-US" altLang="zh-CN" dirty="0"/>
              <a:t>[21]</a:t>
            </a:r>
            <a:r>
              <a:rPr lang="zh-CN" altLang="en-US" dirty="0"/>
              <a:t>、</a:t>
            </a:r>
            <a:r>
              <a:rPr lang="en-US" altLang="zh-CN" dirty="0"/>
              <a:t>[23]</a:t>
            </a:r>
            <a:r>
              <a:rPr lang="zh-CN" altLang="en-US" dirty="0"/>
              <a:t>、</a:t>
            </a:r>
            <a:r>
              <a:rPr lang="en-US" altLang="zh-CN" dirty="0"/>
              <a:t>[26]</a:t>
            </a:r>
            <a:r>
              <a:rPr lang="zh-CN" altLang="en-US" dirty="0"/>
              <a:t>、</a:t>
            </a:r>
            <a:r>
              <a:rPr lang="en-US" altLang="zh-CN" dirty="0"/>
              <a:t>[31]  [30]</a:t>
            </a:r>
            <a:r>
              <a:rPr lang="zh-CN" altLang="en-US" dirty="0"/>
              <a:t>、</a:t>
            </a:r>
            <a:r>
              <a:rPr lang="en-US" altLang="zh-CN" dirty="0"/>
              <a:t>[35]</a:t>
            </a:r>
            <a:r>
              <a:rPr lang="zh-CN" altLang="en-US" dirty="0"/>
              <a:t>、</a:t>
            </a:r>
            <a:r>
              <a:rPr lang="en-US" altLang="zh-CN" dirty="0"/>
              <a:t>[39] </a:t>
            </a:r>
            <a:r>
              <a:rPr lang="zh-CN" altLang="en-US" dirty="0"/>
              <a:t>、</a:t>
            </a:r>
            <a:r>
              <a:rPr lang="en-US" altLang="zh-CN" dirty="0"/>
              <a:t>[36]</a:t>
            </a:r>
            <a:r>
              <a:rPr lang="zh-CN" altLang="en-US" dirty="0"/>
              <a:t>、</a:t>
            </a:r>
            <a:r>
              <a:rPr lang="en-US" altLang="zh-CN" dirty="0"/>
              <a:t>[40]</a:t>
            </a:r>
            <a:r>
              <a:rPr lang="zh-CN" altLang="en-US" dirty="0"/>
              <a:t>、</a:t>
            </a:r>
            <a:r>
              <a:rPr lang="en-US" altLang="zh-CN" dirty="0"/>
              <a:t>[42]</a:t>
            </a:r>
            <a:r>
              <a:rPr lang="zh-CN" altLang="en-US" dirty="0"/>
              <a:t>、</a:t>
            </a:r>
            <a:r>
              <a:rPr lang="en-US" altLang="zh-CN" dirty="0"/>
              <a:t>[43]</a:t>
            </a:r>
            <a:r>
              <a:rPr lang="zh-CN" altLang="en-US" dirty="0"/>
              <a:t>、</a:t>
            </a:r>
            <a:r>
              <a:rPr lang="en-US" altLang="zh-CN" dirty="0"/>
              <a:t>[44]</a:t>
            </a:r>
            <a:r>
              <a:rPr lang="zh-CN" altLang="en-US" dirty="0"/>
              <a:t>、</a:t>
            </a:r>
            <a:r>
              <a:rPr lang="en-US" altLang="zh-CN" dirty="0"/>
              <a:t>[45]</a:t>
            </a:r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移除 </a:t>
            </a:r>
            <a:r>
              <a:rPr lang="en-US" altLang="zh-CN" dirty="0"/>
              <a:t>Windows </a:t>
            </a:r>
            <a:r>
              <a:rPr lang="zh-CN" altLang="en-US" dirty="0"/>
              <a:t>应用菜单： </a:t>
            </a:r>
            <a:r>
              <a:rPr lang="en-US" altLang="zh-CN" dirty="0"/>
              <a:t>[01] </a:t>
            </a:r>
            <a:r>
              <a:rPr lang="zh-CN" altLang="en-US" dirty="0"/>
              <a:t>、</a:t>
            </a:r>
            <a:r>
              <a:rPr lang="en-US" altLang="zh-CN" dirty="0"/>
              <a:t>[05]</a:t>
            </a:r>
            <a:r>
              <a:rPr lang="zh-CN" altLang="en-US" dirty="0"/>
              <a:t>、</a:t>
            </a:r>
            <a:r>
              <a:rPr lang="en-US" altLang="zh-CN" dirty="0"/>
              <a:t>[08]</a:t>
            </a:r>
            <a:r>
              <a:rPr lang="zh-CN" altLang="en-US" dirty="0"/>
              <a:t>、</a:t>
            </a:r>
            <a:r>
              <a:rPr lang="en-US" altLang="zh-CN" dirty="0"/>
              <a:t>[09] </a:t>
            </a:r>
            <a:r>
              <a:rPr lang="zh-CN" altLang="en-US" dirty="0"/>
              <a:t>、</a:t>
            </a:r>
            <a:r>
              <a:rPr lang="en-US" altLang="zh-CN" dirty="0"/>
              <a:t>[10]</a:t>
            </a:r>
            <a:r>
              <a:rPr lang="zh-CN" altLang="en-US" dirty="0"/>
              <a:t>、</a:t>
            </a:r>
            <a:r>
              <a:rPr lang="en-US" altLang="zh-CN" dirty="0"/>
              <a:t> [12]</a:t>
            </a:r>
            <a:r>
              <a:rPr lang="zh-CN" altLang="en-US" dirty="0"/>
              <a:t>、</a:t>
            </a:r>
            <a:r>
              <a:rPr lang="en-US" altLang="zh-CN" dirty="0"/>
              <a:t>[14]</a:t>
            </a:r>
            <a:r>
              <a:rPr lang="zh-CN" altLang="en-US" dirty="0"/>
              <a:t>、</a:t>
            </a:r>
            <a:r>
              <a:rPr lang="en-US" altLang="zh-CN" dirty="0"/>
              <a:t>[15]</a:t>
            </a:r>
            <a:r>
              <a:rPr lang="zh-CN" altLang="en-US" dirty="0"/>
              <a:t>、</a:t>
            </a:r>
            <a:r>
              <a:rPr lang="en-US" altLang="zh-CN" dirty="0"/>
              <a:t>[16]</a:t>
            </a:r>
            <a:r>
              <a:rPr lang="zh-CN" altLang="en-US" dirty="0"/>
              <a:t>、</a:t>
            </a:r>
            <a:r>
              <a:rPr lang="en-US" altLang="zh-CN" dirty="0"/>
              <a:t> [17]</a:t>
            </a:r>
            <a:r>
              <a:rPr lang="zh-CN" altLang="en-US" dirty="0"/>
              <a:t>、</a:t>
            </a:r>
            <a:r>
              <a:rPr lang="en-US" altLang="zh-CN" dirty="0"/>
              <a:t>   [19]</a:t>
            </a:r>
            <a:r>
              <a:rPr lang="zh-CN" altLang="en-US" dirty="0"/>
              <a:t>、</a:t>
            </a:r>
            <a:r>
              <a:rPr lang="en-US" altLang="zh-CN" dirty="0"/>
              <a:t>   [20]</a:t>
            </a:r>
            <a:r>
              <a:rPr lang="zh-CN" altLang="en-US" dirty="0"/>
              <a:t>、</a:t>
            </a:r>
            <a:r>
              <a:rPr lang="en-US" altLang="zh-CN" dirty="0"/>
              <a:t>  [21]</a:t>
            </a:r>
            <a:r>
              <a:rPr lang="zh-CN" altLang="en-US" dirty="0"/>
              <a:t>、</a:t>
            </a:r>
            <a:r>
              <a:rPr lang="en-US" altLang="zh-CN" dirty="0"/>
              <a:t>  [22]</a:t>
            </a:r>
            <a:r>
              <a:rPr lang="zh-CN" altLang="en-US" dirty="0"/>
              <a:t>、</a:t>
            </a:r>
            <a:r>
              <a:rPr lang="en-US" altLang="zh-CN" dirty="0"/>
              <a:t>  [23]</a:t>
            </a:r>
            <a:r>
              <a:rPr lang="zh-CN" altLang="en-US" dirty="0"/>
              <a:t>、</a:t>
            </a:r>
            <a:r>
              <a:rPr lang="en-US" altLang="zh-CN" dirty="0"/>
              <a:t>  [24]</a:t>
            </a:r>
            <a:r>
              <a:rPr lang="zh-CN" altLang="en-US" dirty="0"/>
              <a:t>、</a:t>
            </a:r>
            <a:r>
              <a:rPr lang="en-US" altLang="zh-CN" dirty="0"/>
              <a:t>  [26]</a:t>
            </a:r>
            <a:r>
              <a:rPr lang="zh-CN" altLang="en-US" dirty="0"/>
              <a:t>、</a:t>
            </a:r>
            <a:r>
              <a:rPr lang="en-US" altLang="zh-CN" dirty="0"/>
              <a:t>  [29]</a:t>
            </a:r>
            <a:r>
              <a:rPr lang="zh-CN" altLang="en-US" dirty="0"/>
              <a:t>、</a:t>
            </a:r>
            <a:r>
              <a:rPr lang="en-US" altLang="zh-CN" dirty="0"/>
              <a:t>  [31]</a:t>
            </a:r>
            <a:r>
              <a:rPr lang="zh-CN" altLang="en-US" dirty="0"/>
              <a:t>、</a:t>
            </a:r>
            <a:r>
              <a:rPr lang="en-US" altLang="zh-CN" dirty="0"/>
              <a:t>  [34]</a:t>
            </a:r>
            <a:r>
              <a:rPr lang="zh-CN" altLang="en-US" dirty="0"/>
              <a:t>、</a:t>
            </a:r>
            <a:r>
              <a:rPr lang="en-US" altLang="zh-CN" dirty="0"/>
              <a:t>  [33]</a:t>
            </a:r>
            <a:r>
              <a:rPr lang="zh-CN" altLang="en-US" dirty="0"/>
              <a:t>、</a:t>
            </a:r>
            <a:r>
              <a:rPr lang="en-US" altLang="zh-CN" dirty="0"/>
              <a:t>   [35]</a:t>
            </a:r>
            <a:r>
              <a:rPr lang="zh-CN" altLang="en-US" dirty="0"/>
              <a:t>、</a:t>
            </a:r>
            <a:r>
              <a:rPr lang="en-US" altLang="zh-CN" dirty="0"/>
              <a:t>   [38]</a:t>
            </a:r>
            <a:r>
              <a:rPr lang="zh-CN" altLang="en-US" dirty="0"/>
              <a:t>、</a:t>
            </a:r>
            <a:r>
              <a:rPr lang="en-US" altLang="zh-CN" dirty="0"/>
              <a:t>  [39] </a:t>
            </a:r>
            <a:r>
              <a:rPr lang="zh-CN" altLang="en-US" dirty="0"/>
              <a:t>、</a:t>
            </a:r>
            <a:r>
              <a:rPr lang="en-US" altLang="zh-CN" dirty="0"/>
              <a:t> [40]   [41]  </a:t>
            </a:r>
            <a:r>
              <a:rPr lang="zh-CN" altLang="en-US" dirty="0"/>
              <a:t>、</a:t>
            </a:r>
            <a:r>
              <a:rPr lang="en-US" altLang="zh-CN" dirty="0"/>
              <a:t>[42]</a:t>
            </a:r>
            <a:r>
              <a:rPr lang="zh-CN" altLang="en-US" dirty="0"/>
              <a:t>、</a:t>
            </a:r>
            <a:r>
              <a:rPr lang="en-US" altLang="zh-CN" dirty="0"/>
              <a:t>  [43]</a:t>
            </a:r>
            <a:r>
              <a:rPr lang="zh-CN" altLang="en-US" dirty="0"/>
              <a:t>、</a:t>
            </a:r>
            <a:r>
              <a:rPr lang="en-US" altLang="zh-CN" dirty="0"/>
              <a:t>  [44]</a:t>
            </a:r>
            <a:r>
              <a:rPr lang="zh-CN" altLang="en-US" dirty="0"/>
              <a:t>、</a:t>
            </a:r>
            <a:r>
              <a:rPr lang="en-US" altLang="zh-CN" dirty="0"/>
              <a:t>  [45]</a:t>
            </a:r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选择完要移除的组件按</a:t>
            </a:r>
            <a:r>
              <a:rPr lang="en-US" altLang="zh-CN" dirty="0"/>
              <a:t>X</a:t>
            </a:r>
            <a:r>
              <a:rPr lang="zh-CN" altLang="en-US" dirty="0"/>
              <a:t>回车，返回，输入数字</a:t>
            </a:r>
            <a:r>
              <a:rPr lang="en-US" altLang="zh-CN" dirty="0"/>
              <a:t>2</a:t>
            </a:r>
            <a:r>
              <a:rPr lang="zh-CN" altLang="en-US" dirty="0"/>
              <a:t>回车，开始移除</a:t>
            </a:r>
            <a:r>
              <a:rPr lang="en-US" altLang="zh-CN" dirty="0"/>
              <a:t>Windows</a:t>
            </a:r>
            <a:r>
              <a:rPr lang="zh-CN" altLang="en-US" dirty="0"/>
              <a:t>系统组件</a:t>
            </a:r>
          </a:p>
        </p:txBody>
      </p:sp>
    </p:spTree>
    <p:extLst>
      <p:ext uri="{BB962C8B-B14F-4D97-AF65-F5344CB8AC3E}">
        <p14:creationId xmlns:p14="http://schemas.microsoft.com/office/powerpoint/2010/main" val="160440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6188F7-F8EF-66CB-BA38-16C3F9F9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7D01C-0B18-B86A-4F1E-C051395B7875}"/>
              </a:ext>
            </a:extLst>
          </p:cNvPr>
          <p:cNvSpPr txBox="1"/>
          <p:nvPr/>
        </p:nvSpPr>
        <p:spPr>
          <a:xfrm>
            <a:off x="850232" y="72991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自定义定制里面有什么功能？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E189CC-1513-0A1F-090D-4DDA74E740B9}"/>
              </a:ext>
            </a:extLst>
          </p:cNvPr>
          <p:cNvSpPr/>
          <p:nvPr/>
        </p:nvSpPr>
        <p:spPr>
          <a:xfrm>
            <a:off x="673768" y="1267995"/>
            <a:ext cx="10844463" cy="4748463"/>
          </a:xfrm>
          <a:custGeom>
            <a:avLst/>
            <a:gdLst>
              <a:gd name="connsiteX0" fmla="*/ 0 w 10844463"/>
              <a:gd name="connsiteY0" fmla="*/ 0 h 4748463"/>
              <a:gd name="connsiteX1" fmla="*/ 10844463 w 10844463"/>
              <a:gd name="connsiteY1" fmla="*/ 0 h 4748463"/>
              <a:gd name="connsiteX2" fmla="*/ 10844463 w 10844463"/>
              <a:gd name="connsiteY2" fmla="*/ 4748463 h 4748463"/>
              <a:gd name="connsiteX3" fmla="*/ 0 w 10844463"/>
              <a:gd name="connsiteY3" fmla="*/ 4748463 h 4748463"/>
              <a:gd name="connsiteX4" fmla="*/ 0 w 10844463"/>
              <a:gd name="connsiteY4" fmla="*/ 0 h 474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4463" h="4748463" fill="none" extrusionOk="0">
                <a:moveTo>
                  <a:pt x="0" y="0"/>
                </a:moveTo>
                <a:cubicBezTo>
                  <a:pt x="1871838" y="-91590"/>
                  <a:pt x="6060808" y="62748"/>
                  <a:pt x="10844463" y="0"/>
                </a:cubicBezTo>
                <a:cubicBezTo>
                  <a:pt x="10790001" y="1791814"/>
                  <a:pt x="10936501" y="4269710"/>
                  <a:pt x="10844463" y="4748463"/>
                </a:cubicBezTo>
                <a:cubicBezTo>
                  <a:pt x="5739088" y="4579781"/>
                  <a:pt x="5007619" y="4840121"/>
                  <a:pt x="0" y="4748463"/>
                </a:cubicBezTo>
                <a:cubicBezTo>
                  <a:pt x="-131948" y="3722186"/>
                  <a:pt x="-75116" y="2368340"/>
                  <a:pt x="0" y="0"/>
                </a:cubicBezTo>
                <a:close/>
              </a:path>
              <a:path w="10844463" h="4748463" stroke="0" extrusionOk="0">
                <a:moveTo>
                  <a:pt x="0" y="0"/>
                </a:moveTo>
                <a:cubicBezTo>
                  <a:pt x="5348224" y="-95397"/>
                  <a:pt x="9000914" y="-75992"/>
                  <a:pt x="10844463" y="0"/>
                </a:cubicBezTo>
                <a:cubicBezTo>
                  <a:pt x="10838152" y="2324390"/>
                  <a:pt x="10862413" y="3061365"/>
                  <a:pt x="10844463" y="4748463"/>
                </a:cubicBezTo>
                <a:cubicBezTo>
                  <a:pt x="5642912" y="4677425"/>
                  <a:pt x="5216021" y="4664842"/>
                  <a:pt x="0" y="4748463"/>
                </a:cubicBezTo>
                <a:cubicBezTo>
                  <a:pt x="-15842" y="3182469"/>
                  <a:pt x="36645" y="91907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074555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如图所示：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E47056-8BCA-D4CE-A6BF-DC817241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579479"/>
            <a:ext cx="8448675" cy="44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4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6188F7-F8EF-66CB-BA38-16C3F9F9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7D01C-0B18-B86A-4F1E-C051395B7875}"/>
              </a:ext>
            </a:extLst>
          </p:cNvPr>
          <p:cNvSpPr txBox="1"/>
          <p:nvPr/>
        </p:nvSpPr>
        <p:spPr>
          <a:xfrm>
            <a:off x="850232" y="729916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8.</a:t>
            </a:r>
            <a:r>
              <a:rPr lang="zh-CN" altLang="en-US" dirty="0"/>
              <a:t>自定义菜单主要用什么？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E189CC-1513-0A1F-090D-4DDA74E740B9}"/>
              </a:ext>
            </a:extLst>
          </p:cNvPr>
          <p:cNvSpPr/>
          <p:nvPr/>
        </p:nvSpPr>
        <p:spPr>
          <a:xfrm>
            <a:off x="673768" y="1267995"/>
            <a:ext cx="10844463" cy="4748463"/>
          </a:xfrm>
          <a:custGeom>
            <a:avLst/>
            <a:gdLst>
              <a:gd name="connsiteX0" fmla="*/ 0 w 10844463"/>
              <a:gd name="connsiteY0" fmla="*/ 0 h 4748463"/>
              <a:gd name="connsiteX1" fmla="*/ 10844463 w 10844463"/>
              <a:gd name="connsiteY1" fmla="*/ 0 h 4748463"/>
              <a:gd name="connsiteX2" fmla="*/ 10844463 w 10844463"/>
              <a:gd name="connsiteY2" fmla="*/ 4748463 h 4748463"/>
              <a:gd name="connsiteX3" fmla="*/ 0 w 10844463"/>
              <a:gd name="connsiteY3" fmla="*/ 4748463 h 4748463"/>
              <a:gd name="connsiteX4" fmla="*/ 0 w 10844463"/>
              <a:gd name="connsiteY4" fmla="*/ 0 h 474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4463" h="4748463" fill="none" extrusionOk="0">
                <a:moveTo>
                  <a:pt x="0" y="0"/>
                </a:moveTo>
                <a:cubicBezTo>
                  <a:pt x="1871838" y="-91590"/>
                  <a:pt x="6060808" y="62748"/>
                  <a:pt x="10844463" y="0"/>
                </a:cubicBezTo>
                <a:cubicBezTo>
                  <a:pt x="10790001" y="1791814"/>
                  <a:pt x="10936501" y="4269710"/>
                  <a:pt x="10844463" y="4748463"/>
                </a:cubicBezTo>
                <a:cubicBezTo>
                  <a:pt x="5739088" y="4579781"/>
                  <a:pt x="5007619" y="4840121"/>
                  <a:pt x="0" y="4748463"/>
                </a:cubicBezTo>
                <a:cubicBezTo>
                  <a:pt x="-131948" y="3722186"/>
                  <a:pt x="-75116" y="2368340"/>
                  <a:pt x="0" y="0"/>
                </a:cubicBezTo>
                <a:close/>
              </a:path>
              <a:path w="10844463" h="4748463" stroke="0" extrusionOk="0">
                <a:moveTo>
                  <a:pt x="0" y="0"/>
                </a:moveTo>
                <a:cubicBezTo>
                  <a:pt x="5348224" y="-95397"/>
                  <a:pt x="9000914" y="-75992"/>
                  <a:pt x="10844463" y="0"/>
                </a:cubicBezTo>
                <a:cubicBezTo>
                  <a:pt x="10838152" y="2324390"/>
                  <a:pt x="10862413" y="3061365"/>
                  <a:pt x="10844463" y="4748463"/>
                </a:cubicBezTo>
                <a:cubicBezTo>
                  <a:pt x="5642912" y="4677425"/>
                  <a:pt x="5216021" y="4664842"/>
                  <a:pt x="0" y="4748463"/>
                </a:cubicBezTo>
                <a:cubicBezTo>
                  <a:pt x="-15842" y="3182469"/>
                  <a:pt x="36645" y="91907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074555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本节介绍以本人的使用习惯为主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选择应用调整，</a:t>
            </a:r>
            <a:r>
              <a:rPr lang="pt-BR" altLang="zh-CN" dirty="0"/>
              <a:t>[A] </a:t>
            </a:r>
            <a:r>
              <a:rPr lang="zh-CN" altLang="en-US" dirty="0"/>
              <a:t>、</a:t>
            </a:r>
            <a:r>
              <a:rPr lang="pt-BR" altLang="zh-CN" dirty="0"/>
              <a:t>[B]</a:t>
            </a:r>
            <a:r>
              <a:rPr lang="zh-CN" altLang="en-US" dirty="0"/>
              <a:t>、</a:t>
            </a:r>
            <a:r>
              <a:rPr lang="pt-BR" altLang="zh-CN" dirty="0"/>
              <a:t>[C]</a:t>
            </a:r>
            <a:r>
              <a:rPr lang="zh-CN" altLang="en-US" dirty="0"/>
              <a:t>、</a:t>
            </a:r>
            <a:r>
              <a:rPr lang="pt-BR" altLang="zh-CN" dirty="0"/>
              <a:t>[D] </a:t>
            </a:r>
            <a:r>
              <a:rPr lang="zh-CN" altLang="en-US" dirty="0"/>
              <a:t>、</a:t>
            </a:r>
            <a:r>
              <a:rPr lang="pt-BR" altLang="zh-CN" dirty="0"/>
              <a:t>[E]</a:t>
            </a:r>
            <a:r>
              <a:rPr lang="zh-CN" altLang="en-US" dirty="0"/>
              <a:t>、</a:t>
            </a:r>
            <a:r>
              <a:rPr lang="pt-BR" altLang="zh-CN" dirty="0"/>
              <a:t> [F]</a:t>
            </a:r>
            <a:r>
              <a:rPr lang="zh-CN" altLang="en-US" dirty="0"/>
              <a:t>、</a:t>
            </a:r>
            <a:r>
              <a:rPr lang="pt-BR" altLang="zh-CN" dirty="0"/>
              <a:t>  [G]</a:t>
            </a:r>
            <a:r>
              <a:rPr lang="zh-CN" altLang="en-US" dirty="0"/>
              <a:t>、</a:t>
            </a:r>
            <a:r>
              <a:rPr lang="pt-BR" altLang="zh-CN" dirty="0"/>
              <a:t> [H] </a:t>
            </a:r>
            <a:r>
              <a:rPr lang="zh-CN" altLang="en-US" dirty="0"/>
              <a:t>、</a:t>
            </a:r>
            <a:r>
              <a:rPr lang="pt-BR" altLang="zh-CN" dirty="0"/>
              <a:t>[I]</a:t>
            </a:r>
            <a:r>
              <a:rPr lang="zh-CN" altLang="en-US" dirty="0"/>
              <a:t>、</a:t>
            </a:r>
            <a:r>
              <a:rPr lang="pt-BR" altLang="zh-CN" dirty="0"/>
              <a:t>  [J]</a:t>
            </a:r>
            <a:r>
              <a:rPr lang="zh-CN" altLang="en-US" dirty="0"/>
              <a:t>、</a:t>
            </a:r>
            <a:r>
              <a:rPr lang="pt-BR" altLang="zh-CN" dirty="0"/>
              <a:t> [L]</a:t>
            </a:r>
            <a:r>
              <a:rPr lang="zh-CN" altLang="en-US" dirty="0"/>
              <a:t>、</a:t>
            </a:r>
            <a:r>
              <a:rPr lang="pt-BR" altLang="zh-CN" dirty="0"/>
              <a:t>  [N]</a:t>
            </a:r>
            <a:r>
              <a:rPr lang="zh-CN" altLang="en-US" dirty="0"/>
              <a:t>、</a:t>
            </a:r>
            <a:r>
              <a:rPr lang="pt-BR" altLang="zh-CN" dirty="0"/>
              <a:t> [O]</a:t>
            </a:r>
            <a:r>
              <a:rPr lang="zh-CN" altLang="en-US" dirty="0"/>
              <a:t>、</a:t>
            </a:r>
            <a:r>
              <a:rPr lang="pt-BR" altLang="zh-CN" dirty="0"/>
              <a:t> [P]</a:t>
            </a:r>
            <a:r>
              <a:rPr lang="zh-CN" altLang="en-US" dirty="0"/>
              <a:t>、</a:t>
            </a:r>
            <a:r>
              <a:rPr lang="pt-BR" altLang="zh-CN" dirty="0"/>
              <a:t>  [Q]  [R]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19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6188F7-F8EF-66CB-BA38-16C3F9F9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7D01C-0B18-B86A-4F1E-C051395B7875}"/>
              </a:ext>
            </a:extLst>
          </p:cNvPr>
          <p:cNvSpPr txBox="1"/>
          <p:nvPr/>
        </p:nvSpPr>
        <p:spPr>
          <a:xfrm>
            <a:off x="850232" y="72991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9.</a:t>
            </a:r>
            <a:r>
              <a:rPr lang="zh-CN" altLang="en-US" dirty="0"/>
              <a:t>说明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E189CC-1513-0A1F-090D-4DDA74E740B9}"/>
              </a:ext>
            </a:extLst>
          </p:cNvPr>
          <p:cNvSpPr/>
          <p:nvPr/>
        </p:nvSpPr>
        <p:spPr>
          <a:xfrm>
            <a:off x="673768" y="1267995"/>
            <a:ext cx="10844463" cy="4748463"/>
          </a:xfrm>
          <a:custGeom>
            <a:avLst/>
            <a:gdLst>
              <a:gd name="connsiteX0" fmla="*/ 0 w 10844463"/>
              <a:gd name="connsiteY0" fmla="*/ 0 h 4748463"/>
              <a:gd name="connsiteX1" fmla="*/ 10844463 w 10844463"/>
              <a:gd name="connsiteY1" fmla="*/ 0 h 4748463"/>
              <a:gd name="connsiteX2" fmla="*/ 10844463 w 10844463"/>
              <a:gd name="connsiteY2" fmla="*/ 4748463 h 4748463"/>
              <a:gd name="connsiteX3" fmla="*/ 0 w 10844463"/>
              <a:gd name="connsiteY3" fmla="*/ 4748463 h 4748463"/>
              <a:gd name="connsiteX4" fmla="*/ 0 w 10844463"/>
              <a:gd name="connsiteY4" fmla="*/ 0 h 474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4463" h="4748463" fill="none" extrusionOk="0">
                <a:moveTo>
                  <a:pt x="0" y="0"/>
                </a:moveTo>
                <a:cubicBezTo>
                  <a:pt x="1871838" y="-91590"/>
                  <a:pt x="6060808" y="62748"/>
                  <a:pt x="10844463" y="0"/>
                </a:cubicBezTo>
                <a:cubicBezTo>
                  <a:pt x="10790001" y="1791814"/>
                  <a:pt x="10936501" y="4269710"/>
                  <a:pt x="10844463" y="4748463"/>
                </a:cubicBezTo>
                <a:cubicBezTo>
                  <a:pt x="5739088" y="4579781"/>
                  <a:pt x="5007619" y="4840121"/>
                  <a:pt x="0" y="4748463"/>
                </a:cubicBezTo>
                <a:cubicBezTo>
                  <a:pt x="-131948" y="3722186"/>
                  <a:pt x="-75116" y="2368340"/>
                  <a:pt x="0" y="0"/>
                </a:cubicBezTo>
                <a:close/>
              </a:path>
              <a:path w="10844463" h="4748463" stroke="0" extrusionOk="0">
                <a:moveTo>
                  <a:pt x="0" y="0"/>
                </a:moveTo>
                <a:cubicBezTo>
                  <a:pt x="5348224" y="-95397"/>
                  <a:pt x="9000914" y="-75992"/>
                  <a:pt x="10844463" y="0"/>
                </a:cubicBezTo>
                <a:cubicBezTo>
                  <a:pt x="10838152" y="2324390"/>
                  <a:pt x="10862413" y="3061365"/>
                  <a:pt x="10844463" y="4748463"/>
                </a:cubicBezTo>
                <a:cubicBezTo>
                  <a:pt x="5642912" y="4677425"/>
                  <a:pt x="5216021" y="4664842"/>
                  <a:pt x="0" y="4748463"/>
                </a:cubicBezTo>
                <a:cubicBezTo>
                  <a:pt x="-15842" y="3182469"/>
                  <a:pt x="36645" y="91907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074555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本次教程母盘以</a:t>
            </a:r>
            <a:r>
              <a:rPr lang="en-US" altLang="zh-CN" dirty="0"/>
              <a:t>MSDN</a:t>
            </a:r>
            <a:r>
              <a:rPr lang="zh-CN" altLang="en-US" dirty="0"/>
              <a:t>网站上</a:t>
            </a:r>
            <a:r>
              <a:rPr lang="en-US" altLang="zh-CN" dirty="0"/>
              <a:t>cn_windows_10_business_editions_version_1809_updated_nov_2019_x64_dvd_b069011a</a:t>
            </a:r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来作为本次教程演示源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本人教程以放置</a:t>
            </a:r>
            <a:r>
              <a:rPr lang="en-US" altLang="zh-CN" dirty="0"/>
              <a:t>GitHub</a:t>
            </a:r>
            <a:r>
              <a:rPr lang="zh-CN" altLang="en-US" dirty="0"/>
              <a:t>上开源，任何人无需经本人同意可以复制使用本教程，无需向本人报备，但请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使用的人尊重原创，不要倒卖本教程，本教程不收取任何费用，如果想要及时收到更新请关注本人开源地址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开源地址：</a:t>
            </a:r>
            <a:endParaRPr lang="en-US" altLang="zh-CN"/>
          </a:p>
          <a:p>
            <a:pPr marL="400050" indent="-400050">
              <a:buFont typeface="+mj-lt"/>
              <a:buAutoNum type="romanUcPeriod"/>
            </a:pPr>
            <a:r>
              <a:rPr lang="en-US" altLang="zh-CN">
                <a:hlinkClick r:id="rId2"/>
              </a:rPr>
              <a:t>Aihaoyanjiushequ</a:t>
            </a:r>
            <a:r>
              <a:rPr lang="en-US" altLang="zh-CN" dirty="0">
                <a:hlinkClick r:id="rId2"/>
              </a:rPr>
              <a:t>/</a:t>
            </a:r>
            <a:r>
              <a:rPr lang="zh-CN" altLang="en-US" dirty="0">
                <a:hlinkClick r:id="rId2"/>
              </a:rPr>
              <a:t>爱好研究社区</a:t>
            </a:r>
            <a:r>
              <a:rPr lang="en-US" altLang="zh-CN" dirty="0">
                <a:hlinkClick r:id="rId2"/>
              </a:rPr>
              <a:t>/</a:t>
            </a:r>
            <a:r>
              <a:rPr lang="zh-CN" altLang="en-US" dirty="0">
                <a:hlinkClick r:id="rId2"/>
              </a:rPr>
              <a:t>教程</a:t>
            </a:r>
            <a:r>
              <a:rPr lang="en-US" altLang="zh-CN" dirty="0">
                <a:hlinkClick r:id="rId2"/>
              </a:rPr>
              <a:t>/MSMG</a:t>
            </a:r>
            <a:r>
              <a:rPr lang="zh-CN" altLang="en-US" dirty="0">
                <a:hlinkClick r:id="rId2"/>
              </a:rPr>
              <a:t>中文版</a:t>
            </a:r>
            <a:r>
              <a:rPr lang="en-US" altLang="zh-CN" dirty="0">
                <a:hlinkClick r:id="rId2"/>
              </a:rPr>
              <a:t>12.9</a:t>
            </a:r>
            <a:r>
              <a:rPr lang="zh-CN" altLang="en-US" dirty="0">
                <a:hlinkClick r:id="rId2"/>
              </a:rPr>
              <a:t>工具箱使用教程 </a:t>
            </a:r>
            <a:r>
              <a:rPr lang="en-US" altLang="zh-CN" dirty="0">
                <a:hlinkClick r:id="rId2"/>
              </a:rPr>
              <a:t>at main · WYAYZM/</a:t>
            </a:r>
            <a:r>
              <a:rPr lang="en-US" altLang="zh-CN" dirty="0" err="1">
                <a:hlinkClick r:id="rId2"/>
              </a:rPr>
              <a:t>Aihaoyanjiushequ</a:t>
            </a:r>
            <a:r>
              <a:rPr lang="en-US" altLang="zh-CN" dirty="0">
                <a:hlinkClick r:id="rId2"/>
              </a:rPr>
              <a:t> (github.com)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73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582" y="3248386"/>
            <a:ext cx="5289550" cy="791387"/>
          </a:xfrm>
        </p:spPr>
        <p:txBody>
          <a:bodyPr>
            <a:noAutofit/>
          </a:bodyPr>
          <a:lstStyle/>
          <a:p>
            <a:r>
              <a:rPr lang="zh-CN" altLang="en-US" sz="5400" dirty="0">
                <a:solidFill>
                  <a:srgbClr val="3E7AF6"/>
                </a:solidFill>
                <a:latin typeface="+mn-lt"/>
                <a:ea typeface="+mn-ea"/>
                <a:cs typeface="+mn-ea"/>
                <a:sym typeface="+mn-lt"/>
              </a:rPr>
              <a:t>资源</a:t>
            </a:r>
            <a:r>
              <a:rPr lang="zh-CN" altLang="en-US" sz="5400" dirty="0">
                <a:latin typeface="+mn-lt"/>
                <a:ea typeface="+mn-ea"/>
                <a:cs typeface="+mn-ea"/>
                <a:sym typeface="+mn-lt"/>
              </a:rPr>
              <a:t>获取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CD236B-DD14-97B4-8B06-AD0412C380F6}"/>
              </a:ext>
            </a:extLst>
          </p:cNvPr>
          <p:cNvSpPr txBox="1">
            <a:spLocks/>
          </p:cNvSpPr>
          <p:nvPr/>
        </p:nvSpPr>
        <p:spPr>
          <a:xfrm>
            <a:off x="10058400" y="2262864"/>
            <a:ext cx="1460500" cy="95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6000" dirty="0">
                <a:solidFill>
                  <a:srgbClr val="3E7AF6"/>
                </a:solidFill>
                <a:latin typeface="+mn-lt"/>
                <a:ea typeface="+mn-ea"/>
                <a:cs typeface="+mn-ea"/>
                <a:sym typeface="+mn-lt"/>
              </a:rPr>
              <a:t>04.</a:t>
            </a:r>
            <a:endParaRPr lang="en-GB" sz="6000" dirty="0">
              <a:solidFill>
                <a:srgbClr val="3E7AF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036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6188F7-F8EF-66CB-BA38-16C3F9F9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7D01C-0B18-B86A-4F1E-C051395B7875}"/>
              </a:ext>
            </a:extLst>
          </p:cNvPr>
          <p:cNvSpPr txBox="1"/>
          <p:nvPr/>
        </p:nvSpPr>
        <p:spPr>
          <a:xfrm>
            <a:off x="850232" y="72991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10.MSMG</a:t>
            </a:r>
            <a:r>
              <a:rPr lang="zh-CN" altLang="en-US" dirty="0"/>
              <a:t>相关资源获取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E189CC-1513-0A1F-090D-4DDA74E740B9}"/>
              </a:ext>
            </a:extLst>
          </p:cNvPr>
          <p:cNvSpPr/>
          <p:nvPr/>
        </p:nvSpPr>
        <p:spPr>
          <a:xfrm>
            <a:off x="673768" y="1267995"/>
            <a:ext cx="10844463" cy="4748463"/>
          </a:xfrm>
          <a:custGeom>
            <a:avLst/>
            <a:gdLst>
              <a:gd name="connsiteX0" fmla="*/ 0 w 10844463"/>
              <a:gd name="connsiteY0" fmla="*/ 0 h 4748463"/>
              <a:gd name="connsiteX1" fmla="*/ 10844463 w 10844463"/>
              <a:gd name="connsiteY1" fmla="*/ 0 h 4748463"/>
              <a:gd name="connsiteX2" fmla="*/ 10844463 w 10844463"/>
              <a:gd name="connsiteY2" fmla="*/ 4748463 h 4748463"/>
              <a:gd name="connsiteX3" fmla="*/ 0 w 10844463"/>
              <a:gd name="connsiteY3" fmla="*/ 4748463 h 4748463"/>
              <a:gd name="connsiteX4" fmla="*/ 0 w 10844463"/>
              <a:gd name="connsiteY4" fmla="*/ 0 h 474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4463" h="4748463" fill="none" extrusionOk="0">
                <a:moveTo>
                  <a:pt x="0" y="0"/>
                </a:moveTo>
                <a:cubicBezTo>
                  <a:pt x="1871838" y="-91590"/>
                  <a:pt x="6060808" y="62748"/>
                  <a:pt x="10844463" y="0"/>
                </a:cubicBezTo>
                <a:cubicBezTo>
                  <a:pt x="10790001" y="1791814"/>
                  <a:pt x="10936501" y="4269710"/>
                  <a:pt x="10844463" y="4748463"/>
                </a:cubicBezTo>
                <a:cubicBezTo>
                  <a:pt x="5739088" y="4579781"/>
                  <a:pt x="5007619" y="4840121"/>
                  <a:pt x="0" y="4748463"/>
                </a:cubicBezTo>
                <a:cubicBezTo>
                  <a:pt x="-131948" y="3722186"/>
                  <a:pt x="-75116" y="2368340"/>
                  <a:pt x="0" y="0"/>
                </a:cubicBezTo>
                <a:close/>
              </a:path>
              <a:path w="10844463" h="4748463" stroke="0" extrusionOk="0">
                <a:moveTo>
                  <a:pt x="0" y="0"/>
                </a:moveTo>
                <a:cubicBezTo>
                  <a:pt x="5348224" y="-95397"/>
                  <a:pt x="9000914" y="-75992"/>
                  <a:pt x="10844463" y="0"/>
                </a:cubicBezTo>
                <a:cubicBezTo>
                  <a:pt x="10838152" y="2324390"/>
                  <a:pt x="10862413" y="3061365"/>
                  <a:pt x="10844463" y="4748463"/>
                </a:cubicBezTo>
                <a:cubicBezTo>
                  <a:pt x="5642912" y="4677425"/>
                  <a:pt x="5216021" y="4664842"/>
                  <a:pt x="0" y="4748463"/>
                </a:cubicBezTo>
                <a:cubicBezTo>
                  <a:pt x="-15842" y="3182469"/>
                  <a:pt x="36645" y="91907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074555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00050" indent="-400050">
              <a:buFont typeface="+mj-lt"/>
              <a:buAutoNum type="romanU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Packs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链接：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https://pan.baidu.com/s/1LhHGqWjQcsC2bfI9z2bfSw?pwd=9248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提取码：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9248</a:t>
            </a:r>
          </a:p>
          <a:p>
            <a:pPr marL="400050" indent="-400050">
              <a:buFont typeface="+mj-lt"/>
              <a:buAutoNum type="romanUcPeriod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MSMG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中文汉化版：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https://wwpb.lanzoue.com/b037o5nyh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提取码：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6666</a:t>
            </a:r>
          </a:p>
          <a:p>
            <a:pPr marL="400050" indent="-400050">
              <a:buFont typeface="+mj-lt"/>
              <a:buAutoNum type="romanUcPeriod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zh-CN" dirty="0">
                <a:hlinkClick r:id="rId3"/>
              </a:rPr>
              <a:t>MSMG</a:t>
            </a:r>
            <a:r>
              <a:rPr lang="zh-CN" altLang="en-US" dirty="0">
                <a:hlinkClick r:id="rId3"/>
              </a:rPr>
              <a:t>离线资源包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：本链接分流部分资源，满速下载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b="0" i="0" dirty="0">
                <a:effectLst/>
                <a:latin typeface="-apple-system"/>
                <a:hlinkClick r:id="rId4"/>
              </a:rPr>
              <a:t>微软官方</a:t>
            </a:r>
            <a:r>
              <a:rPr lang="en-US" altLang="zh-CN" b="0" i="0" dirty="0">
                <a:effectLst/>
                <a:latin typeface="-apple-system"/>
                <a:hlinkClick r:id="rId4"/>
              </a:rPr>
              <a:t>MSU</a:t>
            </a:r>
            <a:r>
              <a:rPr lang="zh-CN" altLang="en-US" b="0" i="0">
                <a:effectLst/>
                <a:latin typeface="-apple-system"/>
                <a:hlinkClick r:id="rId4"/>
              </a:rPr>
              <a:t>更新：</a:t>
            </a:r>
            <a:r>
              <a:rPr lang="en-US" altLang="zh-CN" b="0" i="0">
                <a:effectLst/>
                <a:latin typeface="-apple-system"/>
                <a:hlinkClick r:id="rId4"/>
              </a:rPr>
              <a:t>https://www.123pan.com/s/ZJ8RVv-G1NAv</a:t>
            </a:r>
            <a:endParaRPr lang="en-US" altLang="zh-CN" b="0" i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6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582" y="3248386"/>
            <a:ext cx="5289550" cy="791387"/>
          </a:xfrm>
        </p:spPr>
        <p:txBody>
          <a:bodyPr>
            <a:noAutofit/>
          </a:bodyPr>
          <a:lstStyle/>
          <a:p>
            <a:r>
              <a:rPr lang="zh-CN" altLang="en-US" sz="5400" dirty="0">
                <a:solidFill>
                  <a:srgbClr val="3E7AF6"/>
                </a:solidFill>
                <a:latin typeface="+mn-lt"/>
                <a:ea typeface="+mn-ea"/>
                <a:cs typeface="+mn-ea"/>
                <a:sym typeface="+mn-lt"/>
              </a:rPr>
              <a:t>成品</a:t>
            </a:r>
            <a:r>
              <a:rPr lang="zh-CN" altLang="en-US" sz="5400" dirty="0">
                <a:latin typeface="+mn-lt"/>
                <a:ea typeface="+mn-ea"/>
                <a:cs typeface="+mn-ea"/>
                <a:sym typeface="+mn-lt"/>
              </a:rPr>
              <a:t>展示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CD236B-DD14-97B4-8B06-AD0412C380F6}"/>
              </a:ext>
            </a:extLst>
          </p:cNvPr>
          <p:cNvSpPr txBox="1">
            <a:spLocks/>
          </p:cNvSpPr>
          <p:nvPr/>
        </p:nvSpPr>
        <p:spPr>
          <a:xfrm>
            <a:off x="10058400" y="2262864"/>
            <a:ext cx="1460500" cy="95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6000" dirty="0">
                <a:solidFill>
                  <a:srgbClr val="3E7AF6"/>
                </a:solidFill>
                <a:latin typeface="+mn-lt"/>
                <a:ea typeface="+mn-ea"/>
                <a:cs typeface="+mn-ea"/>
                <a:sym typeface="+mn-lt"/>
              </a:rPr>
              <a:t>03.</a:t>
            </a:r>
            <a:endParaRPr lang="en-GB" sz="6000" dirty="0">
              <a:solidFill>
                <a:srgbClr val="3E7AF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41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721656"/>
            <a:ext cx="5838863" cy="1643062"/>
          </a:xfrm>
        </p:spPr>
        <p:txBody>
          <a:bodyPr>
            <a:noAutofit/>
          </a:bodyPr>
          <a:lstStyle/>
          <a:p>
            <a:r>
              <a:rPr lang="zh-CN" altLang="en-US" sz="5400" dirty="0">
                <a:latin typeface="+mn-lt"/>
                <a:ea typeface="+mn-ea"/>
                <a:cs typeface="+mn-ea"/>
                <a:sym typeface="+mn-lt"/>
              </a:rPr>
              <a:t>感谢您信任本人的作品</a:t>
            </a:r>
            <a:endParaRPr lang="en-GB" altLang="zh-CN" sz="5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9167BD-7790-467B-980C-709781C56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altLang="zh-CN" dirty="0">
                <a:cs typeface="+mn-ea"/>
                <a:sym typeface="+mn-lt"/>
              </a:rPr>
              <a:t>2022.12.1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350" y="3281408"/>
            <a:ext cx="5289550" cy="791387"/>
          </a:xfrm>
        </p:spPr>
        <p:txBody>
          <a:bodyPr>
            <a:noAutofit/>
          </a:bodyPr>
          <a:lstStyle/>
          <a:p>
            <a:r>
              <a:rPr lang="zh-CN" altLang="en-US" sz="5400" dirty="0">
                <a:solidFill>
                  <a:srgbClr val="3E7AF6"/>
                </a:solidFill>
                <a:latin typeface="+mn-lt"/>
                <a:ea typeface="+mn-ea"/>
                <a:cs typeface="+mn-ea"/>
                <a:sym typeface="+mn-lt"/>
              </a:rPr>
              <a:t>教学</a:t>
            </a:r>
            <a:r>
              <a:rPr lang="zh-CN" altLang="en-US" sz="5400" dirty="0">
                <a:solidFill>
                  <a:srgbClr val="080808"/>
                </a:solidFill>
                <a:latin typeface="+mn-lt"/>
                <a:ea typeface="+mn-ea"/>
                <a:cs typeface="+mn-ea"/>
                <a:sym typeface="+mn-lt"/>
              </a:rPr>
              <a:t>过程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CD236B-DD14-97B4-8B06-AD0412C380F6}"/>
              </a:ext>
            </a:extLst>
          </p:cNvPr>
          <p:cNvSpPr txBox="1">
            <a:spLocks/>
          </p:cNvSpPr>
          <p:nvPr/>
        </p:nvSpPr>
        <p:spPr>
          <a:xfrm>
            <a:off x="10058400" y="2262864"/>
            <a:ext cx="1460500" cy="95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6000" dirty="0">
                <a:solidFill>
                  <a:srgbClr val="3E7AF6"/>
                </a:solidFill>
                <a:latin typeface="+mn-lt"/>
                <a:ea typeface="+mn-ea"/>
                <a:cs typeface="+mn-ea"/>
                <a:sym typeface="+mn-lt"/>
              </a:rPr>
              <a:t>01.</a:t>
            </a:r>
            <a:endParaRPr lang="en-GB" sz="6000" dirty="0">
              <a:solidFill>
                <a:srgbClr val="3E7AF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259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6188F7-F8EF-66CB-BA38-16C3F9F9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C4E6A0-20F7-44C2-8682-C198777A2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01"/>
            <a:ext cx="12192000" cy="674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5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6188F7-F8EF-66CB-BA38-16C3F9F9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7D01C-0B18-B86A-4F1E-C051395B7875}"/>
              </a:ext>
            </a:extLst>
          </p:cNvPr>
          <p:cNvSpPr txBox="1"/>
          <p:nvPr/>
        </p:nvSpPr>
        <p:spPr>
          <a:xfrm>
            <a:off x="978067" y="656876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源 文 件 是 什 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E189CC-1513-0A1F-090D-4DDA74E740B9}"/>
              </a:ext>
            </a:extLst>
          </p:cNvPr>
          <p:cNvSpPr/>
          <p:nvPr/>
        </p:nvSpPr>
        <p:spPr>
          <a:xfrm>
            <a:off x="673768" y="1267995"/>
            <a:ext cx="10844463" cy="4748463"/>
          </a:xfrm>
          <a:custGeom>
            <a:avLst/>
            <a:gdLst>
              <a:gd name="connsiteX0" fmla="*/ 0 w 10844463"/>
              <a:gd name="connsiteY0" fmla="*/ 0 h 4748463"/>
              <a:gd name="connsiteX1" fmla="*/ 10844463 w 10844463"/>
              <a:gd name="connsiteY1" fmla="*/ 0 h 4748463"/>
              <a:gd name="connsiteX2" fmla="*/ 10844463 w 10844463"/>
              <a:gd name="connsiteY2" fmla="*/ 4748463 h 4748463"/>
              <a:gd name="connsiteX3" fmla="*/ 0 w 10844463"/>
              <a:gd name="connsiteY3" fmla="*/ 4748463 h 4748463"/>
              <a:gd name="connsiteX4" fmla="*/ 0 w 10844463"/>
              <a:gd name="connsiteY4" fmla="*/ 0 h 474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4463" h="4748463" fill="none" extrusionOk="0">
                <a:moveTo>
                  <a:pt x="0" y="0"/>
                </a:moveTo>
                <a:cubicBezTo>
                  <a:pt x="1871838" y="-91590"/>
                  <a:pt x="6060808" y="62748"/>
                  <a:pt x="10844463" y="0"/>
                </a:cubicBezTo>
                <a:cubicBezTo>
                  <a:pt x="10790001" y="1791814"/>
                  <a:pt x="10936501" y="4269710"/>
                  <a:pt x="10844463" y="4748463"/>
                </a:cubicBezTo>
                <a:cubicBezTo>
                  <a:pt x="5739088" y="4579781"/>
                  <a:pt x="5007619" y="4840121"/>
                  <a:pt x="0" y="4748463"/>
                </a:cubicBezTo>
                <a:cubicBezTo>
                  <a:pt x="-131948" y="3722186"/>
                  <a:pt x="-75116" y="2368340"/>
                  <a:pt x="0" y="0"/>
                </a:cubicBezTo>
                <a:close/>
              </a:path>
              <a:path w="10844463" h="4748463" stroke="0" extrusionOk="0">
                <a:moveTo>
                  <a:pt x="0" y="0"/>
                </a:moveTo>
                <a:cubicBezTo>
                  <a:pt x="5348224" y="-95397"/>
                  <a:pt x="9000914" y="-75992"/>
                  <a:pt x="10844463" y="0"/>
                </a:cubicBezTo>
                <a:cubicBezTo>
                  <a:pt x="10838152" y="2324390"/>
                  <a:pt x="10862413" y="3061365"/>
                  <a:pt x="10844463" y="4748463"/>
                </a:cubicBezTo>
                <a:cubicBezTo>
                  <a:pt x="5642912" y="4677425"/>
                  <a:pt x="5216021" y="4664842"/>
                  <a:pt x="0" y="4748463"/>
                </a:cubicBezTo>
                <a:cubicBezTo>
                  <a:pt x="-15842" y="3182469"/>
                  <a:pt x="36645" y="91907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074555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00050" indent="-400050">
              <a:buFont typeface="+mj-lt"/>
              <a:buAutoNum type="romanUcPeriod"/>
            </a:pPr>
            <a:r>
              <a:rPr lang="en-US" altLang="zh-CN" dirty="0"/>
              <a:t>MSMG</a:t>
            </a:r>
            <a:r>
              <a:rPr lang="zh-CN" altLang="en-US" dirty="0"/>
              <a:t>中文版里的源文件指的是改路径下的文件</a:t>
            </a:r>
            <a:r>
              <a:rPr lang="en-US" altLang="zh-CN" dirty="0"/>
              <a:t>C:\Users\Administrator\Desktop\MSMG\DVD</a:t>
            </a:r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这里面的</a:t>
            </a:r>
            <a:r>
              <a:rPr lang="en-US" altLang="zh-CN" dirty="0"/>
              <a:t>DVD</a:t>
            </a:r>
            <a:r>
              <a:rPr lang="zh-CN" altLang="en-US" dirty="0"/>
              <a:t>文件应该放你所下载的</a:t>
            </a:r>
            <a:r>
              <a:rPr lang="en-US" altLang="zh-CN" dirty="0"/>
              <a:t>ISO</a:t>
            </a:r>
            <a:r>
              <a:rPr lang="zh-CN" altLang="en-US" dirty="0"/>
              <a:t>解压出来的文件，解压后双击打开那个文件夹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将里面的文件全部复制进第一条所说的路径去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如图所示：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8251E1-1FC0-635C-0454-66C15123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54" y="3090362"/>
            <a:ext cx="8499003" cy="29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6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6188F7-F8EF-66CB-BA38-16C3F9F9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7D01C-0B18-B86A-4F1E-C051395B7875}"/>
              </a:ext>
            </a:extLst>
          </p:cNvPr>
          <p:cNvSpPr txBox="1"/>
          <p:nvPr/>
        </p:nvSpPr>
        <p:spPr>
          <a:xfrm>
            <a:off x="850232" y="72991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集 成 有 什 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E189CC-1513-0A1F-090D-4DDA74E740B9}"/>
              </a:ext>
            </a:extLst>
          </p:cNvPr>
          <p:cNvSpPr/>
          <p:nvPr/>
        </p:nvSpPr>
        <p:spPr>
          <a:xfrm>
            <a:off x="674437" y="1267995"/>
            <a:ext cx="10844463" cy="4748463"/>
          </a:xfrm>
          <a:custGeom>
            <a:avLst/>
            <a:gdLst>
              <a:gd name="connsiteX0" fmla="*/ 0 w 10844463"/>
              <a:gd name="connsiteY0" fmla="*/ 0 h 4748463"/>
              <a:gd name="connsiteX1" fmla="*/ 10844463 w 10844463"/>
              <a:gd name="connsiteY1" fmla="*/ 0 h 4748463"/>
              <a:gd name="connsiteX2" fmla="*/ 10844463 w 10844463"/>
              <a:gd name="connsiteY2" fmla="*/ 4748463 h 4748463"/>
              <a:gd name="connsiteX3" fmla="*/ 0 w 10844463"/>
              <a:gd name="connsiteY3" fmla="*/ 4748463 h 4748463"/>
              <a:gd name="connsiteX4" fmla="*/ 0 w 10844463"/>
              <a:gd name="connsiteY4" fmla="*/ 0 h 474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4463" h="4748463" fill="none" extrusionOk="0">
                <a:moveTo>
                  <a:pt x="0" y="0"/>
                </a:moveTo>
                <a:cubicBezTo>
                  <a:pt x="1871838" y="-91590"/>
                  <a:pt x="6060808" y="62748"/>
                  <a:pt x="10844463" y="0"/>
                </a:cubicBezTo>
                <a:cubicBezTo>
                  <a:pt x="10790001" y="1791814"/>
                  <a:pt x="10936501" y="4269710"/>
                  <a:pt x="10844463" y="4748463"/>
                </a:cubicBezTo>
                <a:cubicBezTo>
                  <a:pt x="5739088" y="4579781"/>
                  <a:pt x="5007619" y="4840121"/>
                  <a:pt x="0" y="4748463"/>
                </a:cubicBezTo>
                <a:cubicBezTo>
                  <a:pt x="-131948" y="3722186"/>
                  <a:pt x="-75116" y="2368340"/>
                  <a:pt x="0" y="0"/>
                </a:cubicBezTo>
                <a:close/>
              </a:path>
              <a:path w="10844463" h="4748463" stroke="0" extrusionOk="0">
                <a:moveTo>
                  <a:pt x="0" y="0"/>
                </a:moveTo>
                <a:cubicBezTo>
                  <a:pt x="5348224" y="-95397"/>
                  <a:pt x="9000914" y="-75992"/>
                  <a:pt x="10844463" y="0"/>
                </a:cubicBezTo>
                <a:cubicBezTo>
                  <a:pt x="10838152" y="2324390"/>
                  <a:pt x="10862413" y="3061365"/>
                  <a:pt x="10844463" y="4748463"/>
                </a:cubicBezTo>
                <a:cubicBezTo>
                  <a:pt x="5642912" y="4677425"/>
                  <a:pt x="5216021" y="4664842"/>
                  <a:pt x="0" y="4748463"/>
                </a:cubicBezTo>
                <a:cubicBezTo>
                  <a:pt x="-15842" y="3182469"/>
                  <a:pt x="36645" y="91907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074555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集成包含了五种功能：</a:t>
            </a:r>
            <a:r>
              <a:rPr lang="en-US" altLang="zh-CN" dirty="0"/>
              <a:t>【Windows </a:t>
            </a:r>
            <a:r>
              <a:rPr lang="zh-CN" altLang="en-US" dirty="0"/>
              <a:t>语言包、</a:t>
            </a:r>
            <a:r>
              <a:rPr lang="en-US" altLang="zh-CN" dirty="0"/>
              <a:t>Windows </a:t>
            </a:r>
            <a:r>
              <a:rPr lang="zh-CN" altLang="en-US" dirty="0"/>
              <a:t>驱动、</a:t>
            </a:r>
            <a:r>
              <a:rPr lang="en-US" altLang="zh-CN" dirty="0"/>
              <a:t>Windows </a:t>
            </a:r>
            <a:r>
              <a:rPr lang="zh-CN" altLang="en-US" dirty="0"/>
              <a:t>功能、</a:t>
            </a:r>
            <a:r>
              <a:rPr lang="en-US" altLang="zh-CN" dirty="0"/>
              <a:t>Windows </a:t>
            </a:r>
            <a:r>
              <a:rPr lang="zh-CN" altLang="en-US" dirty="0"/>
              <a:t>更新、</a:t>
            </a:r>
            <a:r>
              <a:rPr lang="en-US" altLang="zh-CN" dirty="0"/>
              <a:t>Windows </a:t>
            </a:r>
            <a:r>
              <a:rPr lang="zh-CN" altLang="en-US" dirty="0"/>
              <a:t>自定义功能</a:t>
            </a:r>
            <a:r>
              <a:rPr lang="en-US" altLang="zh-CN" dirty="0"/>
              <a:t>】</a:t>
            </a:r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常用的功能有</a:t>
            </a:r>
            <a:r>
              <a:rPr lang="en-US" altLang="zh-CN" dirty="0"/>
              <a:t>Windows</a:t>
            </a:r>
            <a:r>
              <a:rPr lang="zh-CN" altLang="en-US" dirty="0"/>
              <a:t>功能、</a:t>
            </a:r>
            <a:r>
              <a:rPr lang="en-US" altLang="zh-CN" dirty="0"/>
              <a:t>Windows</a:t>
            </a:r>
            <a:r>
              <a:rPr lang="zh-CN" altLang="en-US" dirty="0"/>
              <a:t>更新这两个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如图所示：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94BC1E-6063-A25C-2981-A89F16BE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159" y="2840141"/>
            <a:ext cx="7416215" cy="30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0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6188F7-F8EF-66CB-BA38-16C3F9F9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7D01C-0B18-B86A-4F1E-C051395B7875}"/>
              </a:ext>
            </a:extLst>
          </p:cNvPr>
          <p:cNvSpPr txBox="1"/>
          <p:nvPr/>
        </p:nvSpPr>
        <p:spPr>
          <a:xfrm>
            <a:off x="850232" y="729916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3.Windows</a:t>
            </a:r>
            <a:r>
              <a:rPr lang="zh-CN" altLang="en-US" dirty="0"/>
              <a:t>功能里有哪些模块？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E189CC-1513-0A1F-090D-4DDA74E740B9}"/>
              </a:ext>
            </a:extLst>
          </p:cNvPr>
          <p:cNvSpPr/>
          <p:nvPr/>
        </p:nvSpPr>
        <p:spPr>
          <a:xfrm>
            <a:off x="673768" y="1267995"/>
            <a:ext cx="10844463" cy="4748463"/>
          </a:xfrm>
          <a:custGeom>
            <a:avLst/>
            <a:gdLst>
              <a:gd name="connsiteX0" fmla="*/ 0 w 10844463"/>
              <a:gd name="connsiteY0" fmla="*/ 0 h 4748463"/>
              <a:gd name="connsiteX1" fmla="*/ 10844463 w 10844463"/>
              <a:gd name="connsiteY1" fmla="*/ 0 h 4748463"/>
              <a:gd name="connsiteX2" fmla="*/ 10844463 w 10844463"/>
              <a:gd name="connsiteY2" fmla="*/ 4748463 h 4748463"/>
              <a:gd name="connsiteX3" fmla="*/ 0 w 10844463"/>
              <a:gd name="connsiteY3" fmla="*/ 4748463 h 4748463"/>
              <a:gd name="connsiteX4" fmla="*/ 0 w 10844463"/>
              <a:gd name="connsiteY4" fmla="*/ 0 h 474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4463" h="4748463" fill="none" extrusionOk="0">
                <a:moveTo>
                  <a:pt x="0" y="0"/>
                </a:moveTo>
                <a:cubicBezTo>
                  <a:pt x="1871838" y="-91590"/>
                  <a:pt x="6060808" y="62748"/>
                  <a:pt x="10844463" y="0"/>
                </a:cubicBezTo>
                <a:cubicBezTo>
                  <a:pt x="10790001" y="1791814"/>
                  <a:pt x="10936501" y="4269710"/>
                  <a:pt x="10844463" y="4748463"/>
                </a:cubicBezTo>
                <a:cubicBezTo>
                  <a:pt x="5739088" y="4579781"/>
                  <a:pt x="5007619" y="4840121"/>
                  <a:pt x="0" y="4748463"/>
                </a:cubicBezTo>
                <a:cubicBezTo>
                  <a:pt x="-131948" y="3722186"/>
                  <a:pt x="-75116" y="2368340"/>
                  <a:pt x="0" y="0"/>
                </a:cubicBezTo>
                <a:close/>
              </a:path>
              <a:path w="10844463" h="4748463" stroke="0" extrusionOk="0">
                <a:moveTo>
                  <a:pt x="0" y="0"/>
                </a:moveTo>
                <a:cubicBezTo>
                  <a:pt x="5348224" y="-95397"/>
                  <a:pt x="9000914" y="-75992"/>
                  <a:pt x="10844463" y="0"/>
                </a:cubicBezTo>
                <a:cubicBezTo>
                  <a:pt x="10838152" y="2324390"/>
                  <a:pt x="10862413" y="3061365"/>
                  <a:pt x="10844463" y="4748463"/>
                </a:cubicBezTo>
                <a:cubicBezTo>
                  <a:pt x="5642912" y="4677425"/>
                  <a:pt x="5216021" y="4664842"/>
                  <a:pt x="0" y="4748463"/>
                </a:cubicBezTo>
                <a:cubicBezTo>
                  <a:pt x="-15842" y="3182469"/>
                  <a:pt x="36645" y="91907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074555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如图所示：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常用的几个功能序号：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en-US" altLang="zh-CN" dirty="0">
                <a:solidFill>
                  <a:schemeClr val="tx1"/>
                </a:solidFill>
              </a:rPr>
              <a:t>【A/B/C/D/E/G/T/W】</a:t>
            </a:r>
          </a:p>
          <a:p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CED05E-8A18-2A53-82EC-2A189FC3C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4" y="1637130"/>
            <a:ext cx="60769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6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6188F7-F8EF-66CB-BA38-16C3F9F9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7D01C-0B18-B86A-4F1E-C051395B7875}"/>
              </a:ext>
            </a:extLst>
          </p:cNvPr>
          <p:cNvSpPr txBox="1"/>
          <p:nvPr/>
        </p:nvSpPr>
        <p:spPr>
          <a:xfrm>
            <a:off x="850232" y="729916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4.Windows</a:t>
            </a:r>
            <a:r>
              <a:rPr lang="zh-CN" altLang="en-US" dirty="0"/>
              <a:t>更新该如何使用？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E189CC-1513-0A1F-090D-4DDA74E740B9}"/>
              </a:ext>
            </a:extLst>
          </p:cNvPr>
          <p:cNvSpPr/>
          <p:nvPr/>
        </p:nvSpPr>
        <p:spPr>
          <a:xfrm>
            <a:off x="673768" y="1267995"/>
            <a:ext cx="10844463" cy="4748463"/>
          </a:xfrm>
          <a:custGeom>
            <a:avLst/>
            <a:gdLst>
              <a:gd name="connsiteX0" fmla="*/ 0 w 10844463"/>
              <a:gd name="connsiteY0" fmla="*/ 0 h 4748463"/>
              <a:gd name="connsiteX1" fmla="*/ 10844463 w 10844463"/>
              <a:gd name="connsiteY1" fmla="*/ 0 h 4748463"/>
              <a:gd name="connsiteX2" fmla="*/ 10844463 w 10844463"/>
              <a:gd name="connsiteY2" fmla="*/ 4748463 h 4748463"/>
              <a:gd name="connsiteX3" fmla="*/ 0 w 10844463"/>
              <a:gd name="connsiteY3" fmla="*/ 4748463 h 4748463"/>
              <a:gd name="connsiteX4" fmla="*/ 0 w 10844463"/>
              <a:gd name="connsiteY4" fmla="*/ 0 h 474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4463" h="4748463" fill="none" extrusionOk="0">
                <a:moveTo>
                  <a:pt x="0" y="0"/>
                </a:moveTo>
                <a:cubicBezTo>
                  <a:pt x="1871838" y="-91590"/>
                  <a:pt x="6060808" y="62748"/>
                  <a:pt x="10844463" y="0"/>
                </a:cubicBezTo>
                <a:cubicBezTo>
                  <a:pt x="10790001" y="1791814"/>
                  <a:pt x="10936501" y="4269710"/>
                  <a:pt x="10844463" y="4748463"/>
                </a:cubicBezTo>
                <a:cubicBezTo>
                  <a:pt x="5739088" y="4579781"/>
                  <a:pt x="5007619" y="4840121"/>
                  <a:pt x="0" y="4748463"/>
                </a:cubicBezTo>
                <a:cubicBezTo>
                  <a:pt x="-131948" y="3722186"/>
                  <a:pt x="-75116" y="2368340"/>
                  <a:pt x="0" y="0"/>
                </a:cubicBezTo>
                <a:close/>
              </a:path>
              <a:path w="10844463" h="4748463" stroke="0" extrusionOk="0">
                <a:moveTo>
                  <a:pt x="0" y="0"/>
                </a:moveTo>
                <a:cubicBezTo>
                  <a:pt x="5348224" y="-95397"/>
                  <a:pt x="9000914" y="-75992"/>
                  <a:pt x="10844463" y="0"/>
                </a:cubicBezTo>
                <a:cubicBezTo>
                  <a:pt x="10838152" y="2324390"/>
                  <a:pt x="10862413" y="3061365"/>
                  <a:pt x="10844463" y="4748463"/>
                </a:cubicBezTo>
                <a:cubicBezTo>
                  <a:pt x="5642912" y="4677425"/>
                  <a:pt x="5216021" y="4664842"/>
                  <a:pt x="0" y="4748463"/>
                </a:cubicBezTo>
                <a:cubicBezTo>
                  <a:pt x="-15842" y="3182469"/>
                  <a:pt x="36645" y="91907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074555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将所需的集成更新包解压复制到这个路径</a:t>
            </a:r>
            <a:r>
              <a:rPr lang="en-US" altLang="zh-CN" dirty="0"/>
              <a:t>C:\Users\Administrator\Desktop\MSMG\Updates</a:t>
            </a:r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里面有对应系统的文件夹，只需要对着文件夹内的指引放置即可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如图所示：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281730-D92F-CDC8-D268-44DF23919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959" y="4028072"/>
            <a:ext cx="66579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8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6188F7-F8EF-66CB-BA38-16C3F9F9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7D01C-0B18-B86A-4F1E-C051395B7875}"/>
              </a:ext>
            </a:extLst>
          </p:cNvPr>
          <p:cNvSpPr txBox="1"/>
          <p:nvPr/>
        </p:nvSpPr>
        <p:spPr>
          <a:xfrm>
            <a:off x="850232" y="729916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移除菜单里面有什么功能？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E189CC-1513-0A1F-090D-4DDA74E740B9}"/>
              </a:ext>
            </a:extLst>
          </p:cNvPr>
          <p:cNvSpPr/>
          <p:nvPr/>
        </p:nvSpPr>
        <p:spPr>
          <a:xfrm>
            <a:off x="673768" y="1267995"/>
            <a:ext cx="10844463" cy="4748463"/>
          </a:xfrm>
          <a:custGeom>
            <a:avLst/>
            <a:gdLst>
              <a:gd name="connsiteX0" fmla="*/ 0 w 10844463"/>
              <a:gd name="connsiteY0" fmla="*/ 0 h 4748463"/>
              <a:gd name="connsiteX1" fmla="*/ 10844463 w 10844463"/>
              <a:gd name="connsiteY1" fmla="*/ 0 h 4748463"/>
              <a:gd name="connsiteX2" fmla="*/ 10844463 w 10844463"/>
              <a:gd name="connsiteY2" fmla="*/ 4748463 h 4748463"/>
              <a:gd name="connsiteX3" fmla="*/ 0 w 10844463"/>
              <a:gd name="connsiteY3" fmla="*/ 4748463 h 4748463"/>
              <a:gd name="connsiteX4" fmla="*/ 0 w 10844463"/>
              <a:gd name="connsiteY4" fmla="*/ 0 h 474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4463" h="4748463" fill="none" extrusionOk="0">
                <a:moveTo>
                  <a:pt x="0" y="0"/>
                </a:moveTo>
                <a:cubicBezTo>
                  <a:pt x="1871838" y="-91590"/>
                  <a:pt x="6060808" y="62748"/>
                  <a:pt x="10844463" y="0"/>
                </a:cubicBezTo>
                <a:cubicBezTo>
                  <a:pt x="10790001" y="1791814"/>
                  <a:pt x="10936501" y="4269710"/>
                  <a:pt x="10844463" y="4748463"/>
                </a:cubicBezTo>
                <a:cubicBezTo>
                  <a:pt x="5739088" y="4579781"/>
                  <a:pt x="5007619" y="4840121"/>
                  <a:pt x="0" y="4748463"/>
                </a:cubicBezTo>
                <a:cubicBezTo>
                  <a:pt x="-131948" y="3722186"/>
                  <a:pt x="-75116" y="2368340"/>
                  <a:pt x="0" y="0"/>
                </a:cubicBezTo>
                <a:close/>
              </a:path>
              <a:path w="10844463" h="4748463" stroke="0" extrusionOk="0">
                <a:moveTo>
                  <a:pt x="0" y="0"/>
                </a:moveTo>
                <a:cubicBezTo>
                  <a:pt x="5348224" y="-95397"/>
                  <a:pt x="9000914" y="-75992"/>
                  <a:pt x="10844463" y="0"/>
                </a:cubicBezTo>
                <a:cubicBezTo>
                  <a:pt x="10838152" y="2324390"/>
                  <a:pt x="10862413" y="3061365"/>
                  <a:pt x="10844463" y="4748463"/>
                </a:cubicBezTo>
                <a:cubicBezTo>
                  <a:pt x="5642912" y="4677425"/>
                  <a:pt x="5216021" y="4664842"/>
                  <a:pt x="0" y="4748463"/>
                </a:cubicBezTo>
                <a:cubicBezTo>
                  <a:pt x="-15842" y="3182469"/>
                  <a:pt x="36645" y="91907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074555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如图所示：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8E73EE-942F-66A9-C1BF-95A5950E0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81" y="1871662"/>
            <a:ext cx="10249964" cy="355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6188F7-F8EF-66CB-BA38-16C3F9F9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7D01C-0B18-B86A-4F1E-C051395B7875}"/>
              </a:ext>
            </a:extLst>
          </p:cNvPr>
          <p:cNvSpPr txBox="1"/>
          <p:nvPr/>
        </p:nvSpPr>
        <p:spPr>
          <a:xfrm>
            <a:off x="850232" y="729916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移除菜单内的功能应该如何去选择？如何去使用？用途是什么？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E189CC-1513-0A1F-090D-4DDA74E740B9}"/>
              </a:ext>
            </a:extLst>
          </p:cNvPr>
          <p:cNvSpPr/>
          <p:nvPr/>
        </p:nvSpPr>
        <p:spPr>
          <a:xfrm>
            <a:off x="674437" y="1219869"/>
            <a:ext cx="10844463" cy="4748463"/>
          </a:xfrm>
          <a:custGeom>
            <a:avLst/>
            <a:gdLst>
              <a:gd name="connsiteX0" fmla="*/ 0 w 10844463"/>
              <a:gd name="connsiteY0" fmla="*/ 0 h 4748463"/>
              <a:gd name="connsiteX1" fmla="*/ 10844463 w 10844463"/>
              <a:gd name="connsiteY1" fmla="*/ 0 h 4748463"/>
              <a:gd name="connsiteX2" fmla="*/ 10844463 w 10844463"/>
              <a:gd name="connsiteY2" fmla="*/ 4748463 h 4748463"/>
              <a:gd name="connsiteX3" fmla="*/ 0 w 10844463"/>
              <a:gd name="connsiteY3" fmla="*/ 4748463 h 4748463"/>
              <a:gd name="connsiteX4" fmla="*/ 0 w 10844463"/>
              <a:gd name="connsiteY4" fmla="*/ 0 h 474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4463" h="4748463" fill="none" extrusionOk="0">
                <a:moveTo>
                  <a:pt x="0" y="0"/>
                </a:moveTo>
                <a:cubicBezTo>
                  <a:pt x="1871838" y="-91590"/>
                  <a:pt x="6060808" y="62748"/>
                  <a:pt x="10844463" y="0"/>
                </a:cubicBezTo>
                <a:cubicBezTo>
                  <a:pt x="10790001" y="1791814"/>
                  <a:pt x="10936501" y="4269710"/>
                  <a:pt x="10844463" y="4748463"/>
                </a:cubicBezTo>
                <a:cubicBezTo>
                  <a:pt x="5739088" y="4579781"/>
                  <a:pt x="5007619" y="4840121"/>
                  <a:pt x="0" y="4748463"/>
                </a:cubicBezTo>
                <a:cubicBezTo>
                  <a:pt x="-131948" y="3722186"/>
                  <a:pt x="-75116" y="2368340"/>
                  <a:pt x="0" y="0"/>
                </a:cubicBezTo>
                <a:close/>
              </a:path>
              <a:path w="10844463" h="4748463" stroke="0" extrusionOk="0">
                <a:moveTo>
                  <a:pt x="0" y="0"/>
                </a:moveTo>
                <a:cubicBezTo>
                  <a:pt x="5348224" y="-95397"/>
                  <a:pt x="9000914" y="-75992"/>
                  <a:pt x="10844463" y="0"/>
                </a:cubicBezTo>
                <a:cubicBezTo>
                  <a:pt x="10838152" y="2324390"/>
                  <a:pt x="10862413" y="3061365"/>
                  <a:pt x="10844463" y="4748463"/>
                </a:cubicBezTo>
                <a:cubicBezTo>
                  <a:pt x="5642912" y="4677425"/>
                  <a:pt x="5216021" y="4664842"/>
                  <a:pt x="0" y="4748463"/>
                </a:cubicBezTo>
                <a:cubicBezTo>
                  <a:pt x="-15842" y="3182469"/>
                  <a:pt x="36645" y="91907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074555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numCol="1" rtlCol="0" anchor="t" anchorCtr="0"/>
          <a:lstStyle/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其中只需要使用其中两项就可以了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推荐使用</a:t>
            </a:r>
            <a:r>
              <a:rPr lang="en-US" altLang="zh-CN" dirty="0"/>
              <a:t>【1】【2】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zh-CN" dirty="0"/>
              <a:t>【1】</a:t>
            </a:r>
            <a:r>
              <a:rPr lang="zh-CN" altLang="en-US" dirty="0"/>
              <a:t>的作用是移除</a:t>
            </a:r>
            <a:r>
              <a:rPr lang="en-US" altLang="zh-CN" dirty="0"/>
              <a:t>Windows</a:t>
            </a:r>
            <a:r>
              <a:rPr lang="zh-CN" altLang="en-US" dirty="0"/>
              <a:t>系统内的系统组件，例如</a:t>
            </a:r>
            <a:r>
              <a:rPr lang="en-US" altLang="zh-CN" dirty="0"/>
              <a:t>Windows Defender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zh-CN" dirty="0"/>
              <a:t>【2】</a:t>
            </a:r>
            <a:r>
              <a:rPr lang="zh-CN" altLang="en-US" dirty="0"/>
              <a:t>的作用是移除</a:t>
            </a:r>
            <a:r>
              <a:rPr lang="en-US" altLang="zh-CN" dirty="0"/>
              <a:t>Metro</a:t>
            </a:r>
            <a:r>
              <a:rPr lang="zh-CN" altLang="en-US" dirty="0"/>
              <a:t>应用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如图所示：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00895F-FA87-BBF3-603B-3F79BE11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292" y="2430620"/>
            <a:ext cx="6318083" cy="3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303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782110"/>
  <p:tag name="ISLIDE.TEMPLATE" val="12d4ff4d-0d3c-4a5b-a6ae-bcd0e0922b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7AF6"/>
      </a:accent1>
      <a:accent2>
        <a:srgbClr val="00A6EE"/>
      </a:accent2>
      <a:accent3>
        <a:srgbClr val="38DB9D"/>
      </a:accent3>
      <a:accent4>
        <a:srgbClr val="FF5433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2gu4ift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7DC268D5-BAF4-4E00-BA00-ED073359682D}" vid="{A2911B53-22EF-4C08-A7AE-8BDDF0A7B8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3E7AF6"/>
    </a:accent1>
    <a:accent2>
      <a:srgbClr val="00A6EE"/>
    </a:accent2>
    <a:accent3>
      <a:srgbClr val="38DB9D"/>
    </a:accent3>
    <a:accent4>
      <a:srgbClr val="FF5433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3E7AF6"/>
    </a:accent1>
    <a:accent2>
      <a:srgbClr val="00A6EE"/>
    </a:accent2>
    <a:accent3>
      <a:srgbClr val="38DB9D"/>
    </a:accent3>
    <a:accent4>
      <a:srgbClr val="FF5433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5" ma:contentTypeDescription="Create a new document." ma:contentTypeScope="" ma:versionID="93a012c9a81027335424ba9f7b4858de">
  <xsd:schema xmlns:xsd="http://www.w3.org/2001/XMLSchema" xmlns:xs="http://www.w3.org/2001/XMLSchema" xmlns:p="http://schemas.microsoft.com/office/2006/metadata/properties" xmlns:ns2="0a5c0dea-e5d7-4228-9256-3793bb42faa5" xmlns:ns3="97934b4b-eba6-486d-bfc1-4b8e3fe39092" targetNamespace="http://schemas.microsoft.com/office/2006/metadata/properties" ma:root="true" ma:fieldsID="9a709ec72f4fcd18515a248f36769751" ns2:_="" ns3:_=""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06067E-C874-489E-A2CA-B45A310136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1DD9DC-0CC9-42F5-BA14-E529064DD647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</ds:schemaRefs>
</ds:datastoreItem>
</file>

<file path=customXml/itemProps3.xml><?xml version="1.0" encoding="utf-8"?>
<ds:datastoreItem xmlns:ds="http://schemas.openxmlformats.org/officeDocument/2006/customXml" ds:itemID="{EEDD4BFA-8BC0-451D-9C1D-779240227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信息化教学设计</Template>
  <TotalTime>278</TotalTime>
  <Words>965</Words>
  <Application>Microsoft Office PowerPoint</Application>
  <PresentationFormat>宽屏</PresentationFormat>
  <Paragraphs>123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-apple-system</vt:lpstr>
      <vt:lpstr>等线</vt:lpstr>
      <vt:lpstr>微软雅黑</vt:lpstr>
      <vt:lpstr>Arial</vt:lpstr>
      <vt:lpstr>Designed by iSlide</vt:lpstr>
      <vt:lpstr>MSMG中文版12.9工具箱使用教程</vt:lpstr>
      <vt:lpstr>教学过程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资源获取</vt:lpstr>
      <vt:lpstr>PowerPoint 演示文稿</vt:lpstr>
      <vt:lpstr>成品展示</vt:lpstr>
      <vt:lpstr>PowerPoint 演示文稿</vt:lpstr>
    </vt:vector>
  </TitlesOfParts>
  <Manager>iSlide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MSMG中文版12.9工具箱使用教程</dc:title>
  <dc:creator>猎鹰</dc:creator>
  <cp:lastModifiedBy>猎鹰</cp:lastModifiedBy>
  <cp:revision>13</cp:revision>
  <cp:lastPrinted>2022-08-25T16:00:00Z</cp:lastPrinted>
  <dcterms:created xsi:type="dcterms:W3CDTF">2022-12-01T10:22:06Z</dcterms:created>
  <dcterms:modified xsi:type="dcterms:W3CDTF">2022-12-01T15:03:54Z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12d4ff4d-0d3c-4a5b-a6ae-bcd0e0922b52</vt:lpwstr>
  </property>
  <property fmtid="{D5CDD505-2E9C-101B-9397-08002B2CF9AE}" pid="3" name="ContentTypeId">
    <vt:lpwstr>0x010100D1443A8EF62DE444B1FF07917E22EF72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2022-12-01T10:20:48Z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270e5488-cafe-4c89-84f8-6ac20c85dfad</vt:lpwstr>
  </property>
  <property fmtid="{D5CDD505-2E9C-101B-9397-08002B2CF9AE}" pid="9" name="MSIP_Label_defa4170-0d19-0005-0004-bc88714345d2_ActionId">
    <vt:lpwstr>5228bb46-9695-453d-ba2f-0d66e1fbf09f</vt:lpwstr>
  </property>
  <property fmtid="{D5CDD505-2E9C-101B-9397-08002B2CF9AE}" pid="10" name="MSIP_Label_defa4170-0d19-0005-0004-bc88714345d2_ContentBits">
    <vt:lpwstr>0</vt:lpwstr>
  </property>
</Properties>
</file>