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8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E91D7-998C-4FB4-80EA-9EE537E9C4F5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10A8B-6ECE-45C8-8C80-60AE106D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5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GET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型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CSRF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漏洞利用方法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2B5464B-E3F0-470F-961E-0C3611B3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5435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- backgroud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414780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可以利用 </a:t>
            </a:r>
            <a:r>
              <a:rPr lang="en-US" altLang="zh-CN">
                <a:solidFill>
                  <a:schemeClr val="bg1"/>
                </a:solidFill>
              </a:rPr>
              <a:t>CSS</a:t>
            </a:r>
            <a:r>
              <a:rPr lang="zh-CN" altLang="en-US">
                <a:solidFill>
                  <a:schemeClr val="bg1"/>
                </a:solidFill>
              </a:rPr>
              <a:t>中 </a:t>
            </a:r>
            <a:r>
              <a:rPr lang="en-US" altLang="zh-CN">
                <a:solidFill>
                  <a:schemeClr val="bg1"/>
                </a:solidFill>
              </a:rPr>
              <a:t>background</a:t>
            </a:r>
            <a:r>
              <a:rPr lang="zh-CN" altLang="en-US">
                <a:solidFill>
                  <a:schemeClr val="bg1"/>
                </a:solidFill>
              </a:rPr>
              <a:t>样式中的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来加载远程机器上的内容，从而对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中的内容发送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例如：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body</a:t>
            </a:r>
          </a:p>
          <a:p>
            <a:r>
              <a:rPr lang="zh-CN" altLang="en-US">
                <a:solidFill>
                  <a:schemeClr val="bg1"/>
                </a:solidFill>
              </a:rPr>
              <a:t>  { </a:t>
            </a:r>
          </a:p>
          <a:p>
            <a:r>
              <a:rPr lang="zh-CN" altLang="en-US">
                <a:solidFill>
                  <a:schemeClr val="bg1"/>
                </a:solidFill>
              </a:rPr>
              <a:t>  background: #00FF00 url(bgimage.gif) no-repeat fixed top;</a:t>
            </a:r>
          </a:p>
          <a:p>
            <a:r>
              <a:rPr lang="zh-CN" altLang="en-US">
                <a:solidFill>
                  <a:schemeClr val="bg1"/>
                </a:solidFill>
              </a:rPr>
              <a:t> 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655" y="3943985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可以利用 </a:t>
            </a:r>
            <a:r>
              <a:rPr lang="en-US" altLang="zh-CN">
                <a:solidFill>
                  <a:schemeClr val="bg1"/>
                </a:solidFill>
              </a:rPr>
              <a:t>CSS</a:t>
            </a:r>
            <a:r>
              <a:rPr lang="zh-CN" altLang="en-US">
                <a:solidFill>
                  <a:schemeClr val="bg1"/>
                </a:solidFill>
              </a:rPr>
              <a:t>中 </a:t>
            </a:r>
            <a:r>
              <a:rPr lang="en-US" altLang="zh-CN">
                <a:solidFill>
                  <a:schemeClr val="bg1"/>
                </a:solidFill>
              </a:rPr>
              <a:t>background</a:t>
            </a:r>
            <a:r>
              <a:rPr lang="zh-CN" altLang="en-US">
                <a:solidFill>
                  <a:schemeClr val="bg1"/>
                </a:solidFill>
              </a:rPr>
              <a:t>样式中的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来加载远程机器上的内容，从而对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中的内容发送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例如：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body</a:t>
            </a:r>
          </a:p>
          <a:p>
            <a:r>
              <a:rPr lang="zh-CN" altLang="en-US">
                <a:solidFill>
                  <a:schemeClr val="bg1"/>
                </a:solidFill>
              </a:rPr>
              <a:t>  { </a:t>
            </a:r>
          </a:p>
          <a:p>
            <a:r>
              <a:rPr lang="zh-CN" altLang="en-US">
                <a:solidFill>
                  <a:schemeClr val="bg1"/>
                </a:solidFill>
              </a:rPr>
              <a:t>  background: #00FF00 url(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http://127.0.0.1/csrf_test/get_csrf/new_user.php?username=liuxiaoyang&amp;password=123456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) no-repeat fixed top;</a:t>
            </a:r>
          </a:p>
          <a:p>
            <a:r>
              <a:rPr lang="zh-CN" altLang="en-US">
                <a:solidFill>
                  <a:schemeClr val="bg1"/>
                </a:solidFill>
              </a:rPr>
              <a:t>  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469390" y="2855595"/>
            <a:ext cx="3066415" cy="1489075"/>
            <a:chOff x="4298950" y="2274888"/>
            <a:chExt cx="306641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01912" cy="549275"/>
              <a:chOff x="3702051" y="2081213"/>
              <a:chExt cx="2601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2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链接利用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48221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iframe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61468" y="2885758"/>
            <a:ext cx="4852035" cy="1458912"/>
            <a:chOff x="4298950" y="4113213"/>
            <a:chExt cx="48520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2288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img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标签利用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267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CSS - backgroud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利用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再见</a:t>
            </a: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88185" y="2855595"/>
            <a:ext cx="3066415" cy="1489075"/>
            <a:chOff x="4298950" y="2274888"/>
            <a:chExt cx="306641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01912" cy="549275"/>
              <a:chOff x="3702051" y="2081213"/>
              <a:chExt cx="2601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2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链接利用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48221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iframe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82068" y="2885758"/>
            <a:ext cx="4852035" cy="1458912"/>
            <a:chOff x="4298950" y="4113213"/>
            <a:chExt cx="48520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2288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img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标签利用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267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CSS - backgroud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链接利用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链接利用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3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中，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标签代表链接，可以将当前的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焦点</a:t>
            </a:r>
            <a:r>
              <a:rPr lang="en-US" altLang="zh-CN">
                <a:solidFill>
                  <a:schemeClr val="bg1"/>
                </a:solidFill>
              </a:rPr>
              <a:t>” </a:t>
            </a:r>
            <a:r>
              <a:rPr lang="zh-CN" altLang="en-US">
                <a:solidFill>
                  <a:schemeClr val="bg1"/>
                </a:solidFill>
              </a:rPr>
              <a:t>指引到其他位置。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6300" y="20885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移动的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焦点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需要发送对应的请求到链接指向的地址，然后返回响应。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6300" y="3091180"/>
            <a:ext cx="106006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&lt;a href = “</a:t>
            </a:r>
            <a:r>
              <a:rPr lang="zh-CN" altLang="en-US">
                <a:solidFill>
                  <a:schemeClr val="bg1"/>
                </a:solidFill>
              </a:rPr>
              <a:t>请求地址，会被</a:t>
            </a:r>
            <a:r>
              <a:rPr lang="en-US" altLang="zh-CN">
                <a:solidFill>
                  <a:schemeClr val="bg1"/>
                </a:solidFill>
              </a:rPr>
              <a:t>http </a:t>
            </a:r>
            <a:r>
              <a:rPr lang="zh-CN" altLang="en-US">
                <a:solidFill>
                  <a:schemeClr val="bg1"/>
                </a:solidFill>
              </a:rPr>
              <a:t>请求到的未知，可以携带</a:t>
            </a:r>
            <a:r>
              <a:rPr lang="en-US" altLang="zh-CN">
                <a:solidFill>
                  <a:schemeClr val="bg1"/>
                </a:solidFill>
              </a:rPr>
              <a:t>GET</a:t>
            </a:r>
            <a:r>
              <a:rPr lang="zh-CN" altLang="en-US">
                <a:solidFill>
                  <a:schemeClr val="bg1"/>
                </a:solidFill>
              </a:rPr>
              <a:t>型参数</a:t>
            </a:r>
            <a:r>
              <a:rPr lang="en-US">
                <a:solidFill>
                  <a:schemeClr val="bg1"/>
                </a:solidFill>
              </a:rPr>
              <a:t>”&gt; </a:t>
            </a:r>
            <a:r>
              <a:rPr lang="zh-CN" altLang="en-US">
                <a:solidFill>
                  <a:schemeClr val="bg1"/>
                </a:solidFill>
              </a:rPr>
              <a:t>内容 </a:t>
            </a:r>
            <a:r>
              <a:rPr lang="en-US">
                <a:solidFill>
                  <a:schemeClr val="bg1"/>
                </a:solidFill>
              </a:rPr>
              <a:t>&lt;/a&gt;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&lt;a href = “http://127.0.0.1/csrf_test/get_csrf/new_user.php?username=liuxiaoyang&amp;password=123456”&gt;</a:t>
            </a:r>
            <a:r>
              <a:rPr lang="zh-CN" altLang="en-US" sz="1400">
                <a:solidFill>
                  <a:schemeClr val="bg1"/>
                </a:solidFill>
              </a:rPr>
              <a:t>请点击我</a:t>
            </a:r>
            <a:r>
              <a:rPr lang="en-US" sz="1400">
                <a:solidFill>
                  <a:schemeClr val="bg1"/>
                </a:solidFill>
              </a:rPr>
              <a:t>&lt;/a&gt;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iframe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iframe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iframe</a:t>
            </a:r>
            <a:r>
              <a:rPr lang="zh-CN" altLang="en-US">
                <a:solidFill>
                  <a:schemeClr val="bg1"/>
                </a:solidFill>
              </a:rPr>
              <a:t>标签内容将在页面加载过程中自动进行加载， </a:t>
            </a:r>
            <a:r>
              <a:rPr lang="en-US" altLang="zh-CN">
                <a:solidFill>
                  <a:schemeClr val="bg1"/>
                </a:solidFill>
              </a:rPr>
              <a:t>src</a:t>
            </a:r>
            <a:r>
              <a:rPr lang="zh-CN" altLang="en-US">
                <a:solidFill>
                  <a:schemeClr val="bg1"/>
                </a:solidFill>
              </a:rPr>
              <a:t>指向的位置就是页面请求的位置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2000" y="2519045"/>
            <a:ext cx="1060069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注意：可以设置</a:t>
            </a:r>
            <a:r>
              <a:rPr lang="en-US" altLang="zh-CN">
                <a:solidFill>
                  <a:schemeClr val="bg1"/>
                </a:solidFill>
              </a:rPr>
              <a:t>iframe </a:t>
            </a:r>
            <a:r>
              <a:rPr lang="zh-CN" altLang="en-US">
                <a:solidFill>
                  <a:schemeClr val="bg1"/>
                </a:solidFill>
              </a:rPr>
              <a:t>的 </a:t>
            </a:r>
            <a:r>
              <a:rPr lang="en-US" altLang="zh-CN">
                <a:solidFill>
                  <a:schemeClr val="bg1"/>
                </a:solidFill>
              </a:rPr>
              <a:t>style -&gt; display:none</a:t>
            </a:r>
            <a:r>
              <a:rPr lang="zh-CN" altLang="en-US">
                <a:solidFill>
                  <a:schemeClr val="bg1"/>
                </a:solidFill>
              </a:rPr>
              <a:t>，以此来不显示</a:t>
            </a:r>
            <a:r>
              <a:rPr lang="en-US" altLang="zh-CN">
                <a:solidFill>
                  <a:schemeClr val="bg1"/>
                </a:solidFill>
              </a:rPr>
              <a:t>iframe</a:t>
            </a:r>
            <a:r>
              <a:rPr lang="zh-CN" altLang="en-US">
                <a:solidFill>
                  <a:schemeClr val="bg1"/>
                </a:solidFill>
              </a:rPr>
              <a:t>加载的内容。</a:t>
            </a: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&lt;iframe src=”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http://127.0.0.1/csrf_test/get_csrf/new_user.php?username=liuxiaoyang&amp;password=123456</a:t>
            </a:r>
            <a:r>
              <a:rPr lang="en-US" altLang="zh-CN" sz="1200">
                <a:solidFill>
                  <a:schemeClr val="bg1"/>
                </a:solidFill>
              </a:rPr>
              <a:t>” style=”display:none” /&gt;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83685" y="3163570"/>
            <a:ext cx="40239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img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标签利用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80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img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标签利用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img</a:t>
            </a:r>
            <a:r>
              <a:rPr lang="zh-CN" altLang="en-US">
                <a:solidFill>
                  <a:schemeClr val="bg1"/>
                </a:solidFill>
              </a:rPr>
              <a:t>标签的内容会随着页面加载而被请求，以此</a:t>
            </a:r>
            <a:r>
              <a:rPr lang="en-US" altLang="zh-CN">
                <a:solidFill>
                  <a:schemeClr val="bg1"/>
                </a:solidFill>
              </a:rPr>
              <a:t>src</a:t>
            </a:r>
            <a:r>
              <a:rPr lang="zh-CN" altLang="en-US">
                <a:solidFill>
                  <a:schemeClr val="bg1"/>
                </a:solidFill>
              </a:rPr>
              <a:t>指向的位置会在页面加载过程中进行请求。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&lt;img src=”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http://127.0.0.1/csrf_test/get_csrf/new_user.php?username=liuxiaoyang&amp;password=123456</a:t>
            </a:r>
            <a:r>
              <a:rPr lang="en-US" altLang="zh-CN" sz="1600">
                <a:solidFill>
                  <a:schemeClr val="bg1"/>
                </a:solidFill>
              </a:rPr>
              <a:t>” /&gt;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17215" y="3081655"/>
            <a:ext cx="56819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- backgroud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Adobe Gothic Std B</vt:lpstr>
      <vt:lpstr>等线</vt:lpstr>
      <vt:lpstr>微软雅黑</vt:lpstr>
      <vt:lpstr>Arial</vt:lpstr>
      <vt:lpstr>Calibri Light</vt:lpstr>
      <vt:lpstr>Consolas</vt:lpstr>
      <vt:lpstr>Impact</vt:lpstr>
      <vt:lpstr>1_Office 主题</vt:lpstr>
      <vt:lpstr>2_Office 主题</vt:lpstr>
      <vt:lpstr>Web攻防 训练营</vt:lpstr>
      <vt:lpstr>PowerPoint 演示文稿</vt:lpstr>
      <vt:lpstr>链接利用</vt:lpstr>
      <vt:lpstr>PowerPoint 演示文稿</vt:lpstr>
      <vt:lpstr>iframe利用</vt:lpstr>
      <vt:lpstr>PowerPoint 演示文稿</vt:lpstr>
      <vt:lpstr>img标签利用</vt:lpstr>
      <vt:lpstr>PowerPoint 演示文稿</vt:lpstr>
      <vt:lpstr>CSS - backgroud利用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Web攻防 训练营</dc:title>
  <dc:creator/>
  <cp:lastModifiedBy>MC Y</cp:lastModifiedBy>
  <cp:revision>118</cp:revision>
  <dcterms:created xsi:type="dcterms:W3CDTF">2018-08-20T13:57:00Z</dcterms:created>
  <dcterms:modified xsi:type="dcterms:W3CDTF">2019-10-17T09:47:22Z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