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76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IIS6.0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解析漏洞及修复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3" name="组合 29"/>
          <p:cNvGrpSpPr/>
          <p:nvPr/>
        </p:nvGrpSpPr>
        <p:grpSpPr bwMode="auto">
          <a:xfrm rot="0">
            <a:off x="649605" y="2861945"/>
            <a:ext cx="4305547" cy="549275"/>
            <a:chOff x="3702051" y="2081213"/>
            <a:chExt cx="4306072" cy="549275"/>
          </a:xfrm>
        </p:grpSpPr>
        <p:sp>
          <p:nvSpPr>
            <p:cNvPr id="18" name="任意多边形 17"/>
            <p:cNvSpPr/>
            <p:nvPr/>
          </p:nvSpPr>
          <p:spPr>
            <a:xfrm>
              <a:off x="3702051" y="2281238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187" name="文本框 6"/>
            <p:cNvSpPr txBox="1">
              <a:spLocks noChangeArrowheads="1"/>
            </p:cNvSpPr>
            <p:nvPr/>
          </p:nvSpPr>
          <p:spPr bwMode="auto">
            <a:xfrm>
              <a:off x="4271963" y="2081213"/>
              <a:ext cx="373616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1. IIS6.0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解析文件类型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72860" y="2888933"/>
            <a:ext cx="5550218" cy="521970"/>
            <a:chOff x="3641407" y="4050983"/>
            <a:chExt cx="5550219" cy="521970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033520" y="4050983"/>
              <a:ext cx="515810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IIS6.0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文件解析漏洞修复方案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3641407" y="422370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7400" y="3163570"/>
            <a:ext cx="55372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IIS6.0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解析文件类型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IIS6.0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解析文件类型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403985"/>
            <a:ext cx="106006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IIS6.0 默认的可执行文件除了asp还包含这三种 :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/test.asa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/test.cer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/test.cdx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endParaRPr lang="zh-CN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38169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下面在</a:t>
            </a:r>
            <a:r>
              <a:rPr lang="en-US" altLang="zh-CN">
                <a:solidFill>
                  <a:schemeClr val="bg1"/>
                </a:solidFill>
              </a:rPr>
              <a:t>IIS6.0</a:t>
            </a:r>
            <a:r>
              <a:rPr lang="zh-CN" altLang="en-US">
                <a:solidFill>
                  <a:schemeClr val="bg1"/>
                </a:solidFill>
              </a:rPr>
              <a:t>中演示。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286125" y="3163570"/>
            <a:ext cx="561975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IIS6.0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文件解析漏洞修复方案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IIS6.0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文件解析漏洞修复方案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591945"/>
            <a:ext cx="106006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1.目前尚无微软官方的补丁，可以通过自己编写正则，阻止上传xx.asp;.jpg类型的文件名。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2.做好权限设置，限制用户创建文件夹。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3" name="组合 29"/>
          <p:cNvGrpSpPr/>
          <p:nvPr/>
        </p:nvGrpSpPr>
        <p:grpSpPr bwMode="auto">
          <a:xfrm rot="0">
            <a:off x="724535" y="2861945"/>
            <a:ext cx="4305547" cy="549275"/>
            <a:chOff x="3702051" y="2081213"/>
            <a:chExt cx="4306072" cy="549275"/>
          </a:xfrm>
        </p:grpSpPr>
        <p:sp>
          <p:nvSpPr>
            <p:cNvPr id="18" name="任意多边形 17"/>
            <p:cNvSpPr/>
            <p:nvPr/>
          </p:nvSpPr>
          <p:spPr>
            <a:xfrm>
              <a:off x="3702051" y="2281238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187" name="文本框 6"/>
            <p:cNvSpPr txBox="1">
              <a:spLocks noChangeArrowheads="1"/>
            </p:cNvSpPr>
            <p:nvPr/>
          </p:nvSpPr>
          <p:spPr bwMode="auto">
            <a:xfrm>
              <a:off x="4271963" y="2081213"/>
              <a:ext cx="373616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1. IIS6.0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解析文件类型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72860" y="2888933"/>
            <a:ext cx="5550218" cy="521970"/>
            <a:chOff x="3641407" y="4050983"/>
            <a:chExt cx="5550219" cy="521970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033520" y="4050983"/>
              <a:ext cx="515810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IIS6.0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文件解析漏洞修复方案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3641407" y="422370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  <p:tag name="KSO_WM_SLIDE_MODEL_TYPE" val="cover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WPS 演示</Application>
  <PresentationFormat>宽屏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IIS6.0解析文件类型</vt:lpstr>
      <vt:lpstr>PowerPoint 演示文稿</vt:lpstr>
      <vt:lpstr>IIS6.0文件解析漏洞修复方案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95</cp:revision>
  <dcterms:created xsi:type="dcterms:W3CDTF">2018-08-20T13:57:00Z</dcterms:created>
  <dcterms:modified xsi:type="dcterms:W3CDTF">2018-12-24T11:39:46Z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