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2"/>
  </p:notes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3"/>
    <p:sldId id="268" r:id="rId14"/>
    <p:sldId id="286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csrf绕过Referer技巧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Burpsutie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自动生成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502410"/>
            <a:ext cx="1060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自动生成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 POC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1839595"/>
            <a:ext cx="8291195" cy="4653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80745" y="2884170"/>
            <a:ext cx="4819015" cy="1489075"/>
            <a:chOff x="4298950" y="2274888"/>
            <a:chExt cx="481901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804727" cy="549275"/>
              <a:chOff x="3702051" y="2081213"/>
              <a:chExt cx="480472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23481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Referer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防御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455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Referer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防御代码编写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61468" y="2883853"/>
            <a:ext cx="5106670" cy="1458912"/>
            <a:chOff x="4298950" y="4113213"/>
            <a:chExt cx="51066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3343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Referer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技巧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5224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Burpsutie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自动生成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POC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673879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67740" y="2884170"/>
            <a:ext cx="4819015" cy="1489075"/>
            <a:chOff x="4298950" y="2274888"/>
            <a:chExt cx="481901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804727" cy="549275"/>
              <a:chOff x="3702051" y="2081213"/>
              <a:chExt cx="480472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23481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Referer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防御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4558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Referer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防御代码编写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874193" y="2883853"/>
            <a:ext cx="5106670" cy="1458912"/>
            <a:chOff x="4298950" y="4113213"/>
            <a:chExt cx="51066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3343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Referer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技巧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5224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Burpsutie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自动生成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POC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12383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69590" y="3081020"/>
            <a:ext cx="630174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950" y="5988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原理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75577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HTTP Referer是header的一部分，当浏览器向web服务器发送请求的时候，一般会带上Referer，告诉服务器我是从哪个页面链接过来的，服务器基此可以获得一些信息用于处理。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5655" y="361505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当用户点击被构造好的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利用页面，那么在执行用户对应操作时，提交的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请求中就有对应的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值，此时服务端判断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值是否与服务器的域名信息有关。如果不相关则不执行操作。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防御代码编写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51879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防御代码编写</a:t>
            </a:r>
            <a:endParaRPr 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173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中使用 </a:t>
            </a:r>
            <a:r>
              <a:rPr>
                <a:solidFill>
                  <a:schemeClr val="bg1"/>
                </a:solidFill>
              </a:rPr>
              <a:t>$_SERVER['HTTP_REFERER'] </a:t>
            </a:r>
            <a:r>
              <a:rPr lang="zh-CN">
                <a:solidFill>
                  <a:schemeClr val="bg1"/>
                </a:solidFill>
              </a:rPr>
              <a:t>获取页面提交请求中的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2396490"/>
            <a:ext cx="10600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&lt;?php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if(strpos(</a:t>
            </a:r>
            <a:r>
              <a:rPr>
                <a:solidFill>
                  <a:schemeClr val="bg1"/>
                </a:solidFill>
                <a:sym typeface="+mn-ea"/>
              </a:rPr>
              <a:t>$_SERVER['HTTP_REFERER']</a:t>
            </a:r>
            <a:r>
              <a:rPr lang="en-US">
                <a:solidFill>
                  <a:schemeClr val="bg1"/>
                </a:solidFill>
              </a:rPr>
              <a:t>,'xx.com') !== false)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判断成功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else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判断失败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?&gt;</a:t>
            </a:r>
            <a:endParaRPr 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技巧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127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Referer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4173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技巧：如果服务端只判断当前的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中是否具有域名，那么直接可以新建文件夹进行绕过。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991995"/>
            <a:ext cx="10137140" cy="4306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0735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Burpsutie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自动生成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演示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Referer防御CSRF原理</vt:lpstr>
      <vt:lpstr>PowerPoint 演示文稿</vt:lpstr>
      <vt:lpstr>Referer防御代码编写</vt:lpstr>
      <vt:lpstr>PowerPoint 演示文稿</vt:lpstr>
      <vt:lpstr>绕过Referer技巧</vt:lpstr>
      <vt:lpstr>PowerPoint 演示文稿</vt:lpstr>
      <vt:lpstr>Burpsutie自动生成POC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145</cp:revision>
  <dcterms:created xsi:type="dcterms:W3CDTF">2018-08-20T13:57:00Z</dcterms:created>
  <dcterms:modified xsi:type="dcterms:W3CDTF">2018-12-17T04:31:14Z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