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命令执行介绍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命令执行漏洞案例演示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6186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下执行 </a:t>
            </a:r>
            <a:r>
              <a:rPr lang="en-US" altLang="zh-CN">
                <a:solidFill>
                  <a:schemeClr val="bg1"/>
                </a:solidFill>
              </a:rPr>
              <a:t>ipconfig</a:t>
            </a:r>
            <a:r>
              <a:rPr lang="zh-CN" altLang="en-US">
                <a:solidFill>
                  <a:schemeClr val="bg1"/>
                </a:solidFill>
              </a:rPr>
              <a:t>来获取网卡信息。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1986915"/>
            <a:ext cx="9107170" cy="4716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4442460" cy="1489075"/>
            <a:chOff x="4298950" y="2274888"/>
            <a:chExt cx="444246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024312" cy="549275"/>
              <a:chOff x="3702051" y="2081213"/>
              <a:chExt cx="40243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4544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命令执行漏洞原理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8582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下命令执行函数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4749800" cy="1458912"/>
            <a:chOff x="4298950" y="4113213"/>
            <a:chExt cx="47498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命令执行漏洞代码分析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命令执行漏洞案例演示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96112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4442460" cy="1489075"/>
            <a:chOff x="4298950" y="2274888"/>
            <a:chExt cx="444246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024312" cy="549275"/>
              <a:chOff x="3702051" y="2081213"/>
              <a:chExt cx="40243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4544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命令执行漏洞原理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8582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下命令执行函数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4749800" cy="1458912"/>
            <a:chOff x="4298950" y="4113213"/>
            <a:chExt cx="47498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命令执行漏洞代码分析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命令执行漏洞案例演示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命令执行漏洞原理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命令执行漏洞原理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命令执行漏洞定义：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应用程序</a:t>
            </a:r>
            <a:r>
              <a:rPr lang="zh-CN">
                <a:solidFill>
                  <a:schemeClr val="bg1"/>
                </a:solidFill>
              </a:rPr>
              <a:t>接收用户输入，拼接到要执行的系统命令中执行。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264160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产生原因：</a:t>
            </a:r>
            <a:endParaRPr 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、用户输入未过滤或净化；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、拼接到系统命令中执行。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下命令执行函数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下命令执行函数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中具有执行系统命令功能的函数如下：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system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exec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shell_exec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passthru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popen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proc_popen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635" y="52762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提示：某些情况下，要注意存在以上函数的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文件，有可能是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668395" y="3081655"/>
            <a:ext cx="48552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命令执行漏洞代码分析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命令执行漏洞代码分析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以下给出一个存在命令执行漏洞的简单代码。</a:t>
            </a:r>
            <a:endParaRPr 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参考链接：http://www.php.net/manual/zh/function.system.php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6615" y="2546985"/>
            <a:ext cx="10156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&lt;?php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echo "&lt;pre&gt;";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if(isset($_GET["cmd"])){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system($_GET["cmd"]);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}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echo "&lt;/pre&gt;";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?&gt;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40760" y="3081655"/>
            <a:ext cx="51104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命令执行漏洞案例演示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演示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命令执行漏洞原理</vt:lpstr>
      <vt:lpstr>PowerPoint 演示文稿</vt:lpstr>
      <vt:lpstr>PHP下命令执行函数</vt:lpstr>
      <vt:lpstr>PowerPoint 演示文稿</vt:lpstr>
      <vt:lpstr>命令执行漏洞代码分析</vt:lpstr>
      <vt:lpstr>PowerPoint 演示文稿</vt:lpstr>
      <vt:lpstr>命令执行漏洞案例演示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119</cp:revision>
  <dcterms:created xsi:type="dcterms:W3CDTF">2018-08-20T13:57:00Z</dcterms:created>
  <dcterms:modified xsi:type="dcterms:W3CDTF">2018-12-31T01:08:55Z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