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收集域名信息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ICP</a:t>
            </a:r>
            <a:r>
              <a:rPr lang="zh-CN">
                <a:solidFill>
                  <a:schemeClr val="bg1"/>
                </a:solidFill>
              </a:rPr>
              <a:t>备案介绍：</a:t>
            </a:r>
            <a:r>
              <a:rPr lang="zh-CN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Internet Content Provider网络内容提供商。</a:t>
            </a:r>
            <a:endParaRPr lang="zh-CN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《互联网信息服务管理办法》指出互联网信息服务分为经营性和非经营性两类。国家对经营性互联网信息服务实行许可制度；对非经营性互联网信息服务实行备案制度。未取得许可或者未履行备案手续的，不得从事互联网信息服务。在中华人民共和国境内提供非经营性互联网信息服务，应当依法履行备案手续。未经国家机关单位许可备案，不得在中华人民共和国境内从事非经营性互联网信息服务。</a:t>
            </a:r>
            <a:endParaRPr lang="en-US" altLang="zh-CN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238188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备案好处：为了防止在网上从事非法的网站经营活动，打击不良互联网信息的传播，如果网站不备案的话，很有可能被查处以后关停。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3342640"/>
            <a:ext cx="106006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ICP</a:t>
            </a:r>
            <a:r>
              <a:rPr lang="zh-CN" altLang="en-US">
                <a:solidFill>
                  <a:schemeClr val="bg1"/>
                </a:solidFill>
              </a:rPr>
              <a:t>备案查询方法：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接口查询：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http://www.beianbeian.com/  http://www.miitbeian.gov.cn/publish/query/indexFirst.action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https://www.tianyancha.com/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923415" y="2916555"/>
            <a:ext cx="3031490" cy="1489075"/>
            <a:chOff x="4298950" y="2274888"/>
            <a:chExt cx="303149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1286234" cy="549275"/>
              <a:chOff x="3702051" y="2081213"/>
              <a:chExt cx="1286234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716322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域名介绍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44729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Whois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992938" y="2916238"/>
            <a:ext cx="3327400" cy="1458912"/>
            <a:chOff x="4298950" y="4113213"/>
            <a:chExt cx="33274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44729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Whois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查询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743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备案信息查询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923415" y="2916555"/>
            <a:ext cx="3031490" cy="1489075"/>
            <a:chOff x="4298950" y="2274888"/>
            <a:chExt cx="303149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1286234" cy="549275"/>
              <a:chOff x="3702051" y="2081213"/>
              <a:chExt cx="1286234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716322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域名介绍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44729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Whois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992938" y="2916238"/>
            <a:ext cx="3327400" cy="1458912"/>
            <a:chOff x="4298950" y="4113213"/>
            <a:chExt cx="332740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244729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Whois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查询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7432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备案信息查询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smtClean="0">
                <a:latin typeface="微软雅黑" panose="020B0503020204020204" charset="-122"/>
                <a:ea typeface="微软雅黑" panose="020B0503020204020204" charset="-122"/>
              </a:rPr>
              <a:t>域名介绍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域名（Domain Name），是由一串用点分隔的名字组成的Internet上某一台计算机或计算机组的名称，用于在数据传输时标识计算机的电子方位。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4039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例如：学院域名：</a:t>
            </a:r>
            <a:r>
              <a:rPr lang="en-US" altLang="zh-CN">
                <a:solidFill>
                  <a:schemeClr val="bg1"/>
                </a:solidFill>
              </a:rPr>
              <a:t>51cto.com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198437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对于</a:t>
            </a:r>
            <a:r>
              <a:rPr lang="en-US" altLang="zh-CN">
                <a:solidFill>
                  <a:schemeClr val="bg1"/>
                </a:solidFill>
              </a:rPr>
              <a:t>edu.51cto.com </a:t>
            </a:r>
            <a:r>
              <a:rPr lang="zh-CN" altLang="en-US">
                <a:solidFill>
                  <a:schemeClr val="bg1"/>
                </a:solidFill>
              </a:rPr>
              <a:t>以及</a:t>
            </a:r>
            <a:r>
              <a:rPr lang="en-US" altLang="zh-CN">
                <a:solidFill>
                  <a:schemeClr val="bg1"/>
                </a:solidFill>
              </a:rPr>
              <a:t>www.51cto.com</a:t>
            </a:r>
            <a:r>
              <a:rPr lang="zh-CN" altLang="en-US">
                <a:solidFill>
                  <a:schemeClr val="bg1"/>
                </a:solidFill>
              </a:rPr>
              <a:t>是该域名对应的子域名，而</a:t>
            </a:r>
            <a:r>
              <a:rPr lang="en-US" altLang="zh-CN">
                <a:solidFill>
                  <a:schemeClr val="bg1"/>
                </a:solidFill>
              </a:rPr>
              <a:t>edu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www</a:t>
            </a:r>
            <a:r>
              <a:rPr lang="zh-CN" altLang="en-US">
                <a:solidFill>
                  <a:schemeClr val="bg1"/>
                </a:solidFill>
              </a:rPr>
              <a:t>都是对应的主机头。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1235" y="3188970"/>
            <a:ext cx="5062855" cy="2498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5655" y="269621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浏览网站过程：（从</a:t>
            </a:r>
            <a:r>
              <a:rPr lang="en-US" altLang="zh-CN">
                <a:solidFill>
                  <a:schemeClr val="bg1"/>
                </a:solidFill>
              </a:rPr>
              <a:t>DNS</a:t>
            </a:r>
            <a:r>
              <a:rPr lang="zh-CN" altLang="en-US">
                <a:solidFill>
                  <a:schemeClr val="bg1"/>
                </a:solidFill>
              </a:rPr>
              <a:t>服务器获得指定域名对应的</a:t>
            </a:r>
            <a:r>
              <a:rPr lang="en-US" altLang="zh-CN">
                <a:solidFill>
                  <a:schemeClr val="bg1"/>
                </a:solidFill>
              </a:rPr>
              <a:t>IP</a:t>
            </a:r>
            <a:r>
              <a:rPr lang="zh-CN" altLang="en-US">
                <a:solidFill>
                  <a:schemeClr val="bg1"/>
                </a:solidFill>
              </a:rPr>
              <a:t>地址</a:t>
            </a:r>
            <a:r>
              <a:rPr lang="zh-CN">
                <a:solidFill>
                  <a:schemeClr val="bg1"/>
                </a:solidFill>
              </a:rPr>
              <a:t>）</a:t>
            </a:r>
            <a:endParaRPr lang="zh-CN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163570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latin typeface="微软雅黑" panose="020B0503020204020204" charset="-122"/>
                <a:ea typeface="微软雅黑" panose="020B0503020204020204" charset="-122"/>
              </a:rPr>
              <a:t>Whois</a:t>
            </a:r>
            <a:r>
              <a:rPr lang="zh-CN" altLang="en-US" b="1" smtClean="0">
                <a:latin typeface="微软雅黑" panose="020B0503020204020204" charset="-122"/>
                <a:ea typeface="微软雅黑" panose="020B0503020204020204" charset="-122"/>
              </a:rPr>
              <a:t>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whois是用来查询域名的IP以及所有者等信息的传输协议。简单说，whois就是一个用来查询域名是否已经被注册，以及注册域名的详细信息的数据库（如域名所有人、域名注册商）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635" y="170370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不同域名后缀的whois信息需要到不同的whois数据库查询。如.com的whois数据库和.edu的就不同。每个域名或IP的WHOIS信息由对应的管理机构保存，例如，以.com结尾的域名的WHOIS信息由.com域名运营商VeriSign管理，中国国家顶级域名.cn域名由CNNIC</a:t>
            </a:r>
            <a:r>
              <a:rPr lang="en-US" altLang="zh-CN">
                <a:solidFill>
                  <a:schemeClr val="bg1"/>
                </a:solidFill>
              </a:rPr>
              <a:t>(中国互联网络信息中心)</a:t>
            </a:r>
            <a:r>
              <a:rPr lang="zh-CN" altLang="en-US">
                <a:solidFill>
                  <a:schemeClr val="bg1"/>
                </a:solidFill>
              </a:rPr>
              <a:t>管理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310642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WHOIS协议。其基本内容是，先向服务器的TCP端口43建立一个连接，发送查询关键字并加上回车换行，然后接收服务器的查询结果。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0375" y="3751580"/>
            <a:ext cx="6123940" cy="215265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4315460" y="5107940"/>
            <a:ext cx="3248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163570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latin typeface="微软雅黑" panose="020B0503020204020204" charset="-122"/>
                <a:ea typeface="微软雅黑" panose="020B0503020204020204" charset="-122"/>
              </a:rPr>
              <a:t>Whois</a:t>
            </a:r>
            <a:r>
              <a:rPr lang="zh-CN" altLang="en-US" b="1" smtClean="0"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W</a:t>
            </a:r>
            <a:r>
              <a:rPr lang="zh-CN" altLang="en-US">
                <a:solidFill>
                  <a:schemeClr val="bg1"/>
                </a:solidFill>
              </a:rPr>
              <a:t>hois查询的重要性：通过</a:t>
            </a:r>
            <a:r>
              <a:rPr lang="en-US" altLang="zh-CN">
                <a:solidFill>
                  <a:schemeClr val="bg1"/>
                </a:solidFill>
              </a:rPr>
              <a:t>Whois</a:t>
            </a:r>
            <a:r>
              <a:rPr lang="zh-CN" altLang="en-US">
                <a:solidFill>
                  <a:schemeClr val="bg1"/>
                </a:solidFill>
              </a:rPr>
              <a:t>查询可以获得域名注册者邮箱地址等信息。一般情况下对于中小型网站域名注册者就是网站管理员。利用搜索引擎对</a:t>
            </a:r>
            <a:r>
              <a:rPr lang="en-US" altLang="zh-CN">
                <a:solidFill>
                  <a:schemeClr val="bg1"/>
                </a:solidFill>
              </a:rPr>
              <a:t>Whois</a:t>
            </a:r>
            <a:r>
              <a:rPr lang="zh-CN" altLang="en-US">
                <a:solidFill>
                  <a:schemeClr val="bg1"/>
                </a:solidFill>
              </a:rPr>
              <a:t>查询到的信息进行搜索，获取更多域名注册者的个人信息。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2103120"/>
            <a:ext cx="106006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Whois</a:t>
            </a:r>
            <a:r>
              <a:rPr lang="zh-CN" altLang="en-US">
                <a:solidFill>
                  <a:schemeClr val="bg1"/>
                </a:solidFill>
              </a:rPr>
              <a:t>查询方法：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接口查询：</a:t>
            </a:r>
            <a:r>
              <a:rPr lang="zh-CN" alt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https://whois.aliyun.com/ 、 https://www.whois365.com/cn/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http://whois.chinaz.com/ 、 https://whois.aizhan.com/ 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、通过</a:t>
            </a:r>
            <a:r>
              <a:rPr lang="en-US" altLang="zh-CN">
                <a:solidFill>
                  <a:schemeClr val="bg1"/>
                </a:solidFill>
              </a:rPr>
              <a:t>Whois</a:t>
            </a:r>
            <a:r>
              <a:rPr lang="zh-CN" altLang="en-US">
                <a:solidFill>
                  <a:schemeClr val="bg1"/>
                </a:solidFill>
              </a:rPr>
              <a:t>命令行查询。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Kali linux</a:t>
            </a:r>
            <a:r>
              <a:rPr lang="zh-CN" altLang="en-US">
                <a:solidFill>
                  <a:schemeClr val="bg1"/>
                </a:solidFill>
              </a:rPr>
              <a:t>下自带了</a:t>
            </a:r>
            <a:r>
              <a:rPr lang="en-US" altLang="zh-CN">
                <a:solidFill>
                  <a:schemeClr val="bg1"/>
                </a:solidFill>
              </a:rPr>
              <a:t>Whois</a:t>
            </a:r>
            <a:r>
              <a:rPr lang="zh-CN" altLang="en-US">
                <a:solidFill>
                  <a:schemeClr val="bg1"/>
                </a:solidFill>
              </a:rPr>
              <a:t>查询工具，通过命令 </a:t>
            </a:r>
            <a:r>
              <a:rPr lang="en-US" altLang="zh-CN">
                <a:solidFill>
                  <a:schemeClr val="bg1"/>
                </a:solidFill>
              </a:rPr>
              <a:t>whois </a:t>
            </a:r>
            <a:r>
              <a:rPr lang="zh-CN" altLang="en-US">
                <a:solidFill>
                  <a:schemeClr val="bg1"/>
                </a:solidFill>
              </a:rPr>
              <a:t>域名 进行查询。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447294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查找学院网站 </a:t>
            </a:r>
            <a:r>
              <a:rPr lang="en-US" altLang="zh-CN">
                <a:solidFill>
                  <a:schemeClr val="bg1"/>
                </a:solidFill>
              </a:rPr>
              <a:t>51cto.com</a:t>
            </a:r>
            <a:r>
              <a:rPr lang="zh-CN" altLang="en-US">
                <a:solidFill>
                  <a:schemeClr val="bg1"/>
                </a:solidFill>
              </a:rPr>
              <a:t>域名注册商邮箱，域名注册者邮箱。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备案信息查询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1364</Words>
  <Application>WPS 演示</Application>
  <PresentationFormat>宽屏</PresentationFormat>
  <Paragraphs>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域名介绍</vt:lpstr>
      <vt:lpstr>PowerPoint 演示文稿</vt:lpstr>
      <vt:lpstr>Whois介绍</vt:lpstr>
      <vt:lpstr>PowerPoint 演示文稿</vt:lpstr>
      <vt:lpstr>Whois查询</vt:lpstr>
      <vt:lpstr>PowerPoint 演示文稿</vt:lpstr>
      <vt:lpstr>备案信息查询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59</cp:revision>
  <dcterms:created xsi:type="dcterms:W3CDTF">2018-08-20T13:57:00Z</dcterms:created>
  <dcterms:modified xsi:type="dcterms:W3CDTF">2018-08-24T23:37:39Z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