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自动化xss挖掘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工具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 xsser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795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启动方式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795" y="14166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xsser</a:t>
            </a:r>
            <a:r>
              <a:rPr lang="zh-CN" altLang="en-US">
                <a:solidFill>
                  <a:schemeClr val="bg1"/>
                </a:solidFill>
              </a:rPr>
              <a:t>启动方式可以分为命令行启动、图形化界面启动。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2086610"/>
            <a:ext cx="11181080" cy="1176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10" y="3382010"/>
            <a:ext cx="6654165" cy="3380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795" y="35985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在终端中输入</a:t>
            </a:r>
            <a:r>
              <a:rPr lang="en-US" altLang="zh-CN">
                <a:solidFill>
                  <a:schemeClr val="bg1"/>
                </a:solidFill>
              </a:rPr>
              <a:t>xsser --gtk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795" y="48145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不同：性能与使用是否简单。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532505" cy="1489075"/>
            <a:chOff x="4298950" y="2274888"/>
            <a:chExt cx="35325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518217" cy="549275"/>
              <a:chOff x="3702051" y="2081213"/>
              <a:chExt cx="351821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94830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xsser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工具介绍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9483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3532505" cy="1458912"/>
            <a:chOff x="4298950" y="4113213"/>
            <a:chExt cx="35325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9483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xsser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帮助信息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483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xsser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启动方式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532505" cy="1489075"/>
            <a:chOff x="4298950" y="2274888"/>
            <a:chExt cx="353250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518217" cy="549275"/>
              <a:chOff x="3702051" y="2081213"/>
              <a:chExt cx="351821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94830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xsser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工具介绍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9483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3532505" cy="1458912"/>
            <a:chOff x="4298950" y="4113213"/>
            <a:chExt cx="35325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9483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xsser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帮助信息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483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xsser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启动方式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xsser</a:t>
            </a:r>
            <a:r>
              <a:rPr lang="zh-CN" altLang="en-US">
                <a:solidFill>
                  <a:schemeClr val="bg1"/>
                </a:solidFill>
              </a:rPr>
              <a:t>是一款用于针对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应用程序自动化挖掘、利用、报告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漏洞的框架。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1772285"/>
            <a:ext cx="6282690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工具原理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1969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官方网站：http://xsser.03c8.net 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465" y="1565275"/>
            <a:ext cx="6715125" cy="4955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04465" y="32448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也是在不断拼接</a:t>
            </a:r>
            <a:r>
              <a:rPr lang="en-US" altLang="zh-CN">
                <a:solidFill>
                  <a:schemeClr val="bg1"/>
                </a:solidFill>
              </a:rPr>
              <a:t>Payload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2884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在终端中输入 </a:t>
            </a:r>
            <a:r>
              <a:rPr lang="en-US" altLang="zh-CN">
                <a:solidFill>
                  <a:schemeClr val="bg1"/>
                </a:solidFill>
              </a:rPr>
              <a:t>xsser -h </a:t>
            </a:r>
            <a:r>
              <a:rPr lang="zh-CN" altLang="en-US">
                <a:solidFill>
                  <a:schemeClr val="bg1"/>
                </a:solidFill>
              </a:rPr>
              <a:t>或  </a:t>
            </a:r>
            <a:r>
              <a:rPr lang="en-US" altLang="zh-CN">
                <a:solidFill>
                  <a:schemeClr val="bg1"/>
                </a:solidFill>
              </a:rPr>
              <a:t>xsser --help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819910"/>
            <a:ext cx="10537190" cy="2890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000" y="52482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注意：使用命令行工具时，不需要全部记忆参数，只需要熟练或者用到的时候查找即可。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27170" y="3081655"/>
            <a:ext cx="41370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启动方式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xsser工具介绍</vt:lpstr>
      <vt:lpstr>PowerPoint 演示文稿</vt:lpstr>
      <vt:lpstr>xsser工具原理</vt:lpstr>
      <vt:lpstr>PowerPoint 演示文稿</vt:lpstr>
      <vt:lpstr>xsser帮助信息</vt:lpstr>
      <vt:lpstr>PowerPoint 演示文稿</vt:lpstr>
      <vt:lpstr>xsser启动方式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94</cp:revision>
  <dcterms:created xsi:type="dcterms:W3CDTF">2018-08-20T13:57:00Z</dcterms:created>
  <dcterms:modified xsi:type="dcterms:W3CDTF">2018-11-28T12:28:17Z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