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逻辑漏洞 - 订单金额任意修改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逻辑漏洞防御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3449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、订单多重验证。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32448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、数额巨大采用人工验证。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683000" cy="1489075"/>
            <a:chOff x="4298950" y="2274888"/>
            <a:chExt cx="36830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3112" cy="549275"/>
              <a:chOff x="3702051" y="2081213"/>
              <a:chExt cx="3313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逻辑漏洞介绍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098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订单处逻辑分析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3683000" cy="1458912"/>
            <a:chOff x="4298950" y="4113213"/>
            <a:chExt cx="36830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988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订单处逻辑漏洞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逻辑漏洞防御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78025" y="2886075"/>
            <a:ext cx="3683000" cy="1489075"/>
            <a:chOff x="4298950" y="2274888"/>
            <a:chExt cx="36830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3112" cy="549275"/>
              <a:chOff x="3702051" y="2081213"/>
              <a:chExt cx="3313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逻辑漏洞介绍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098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订单处逻辑分析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36753" y="2885758"/>
            <a:ext cx="3683000" cy="1458912"/>
            <a:chOff x="4298950" y="4113213"/>
            <a:chExt cx="36830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988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订单处逻辑漏洞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逻辑漏洞防御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12383" y="5891530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逻辑漏洞介绍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逻辑漏洞介绍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逻辑漏洞挖掘一直是安全测试中“经久不衰”的话题。相比SQL注入、XSS漏洞等传统安全漏洞，现在的攻击者更倾向于利用业务逻辑层的应用安全问题，这类问题往往危害巨大，可能造成了企业的资产损失和名誉受损，并且传统的安全防御设备和措施收效甚微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36017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在存在功能性的接口中，都有可能存在程序逻辑功能的安全问题。例如：支付处的任意金额修改。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订单处逻辑分析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订单处逻辑分析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0965" y="1580515"/>
            <a:ext cx="189039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30675" y="1580515"/>
            <a:ext cx="189039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购买商品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39255" y="2970530"/>
            <a:ext cx="189039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结账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39255" y="4652010"/>
            <a:ext cx="189039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成功购买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317875" y="202501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323330" y="2061210"/>
            <a:ext cx="1106170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684135" y="3962400"/>
            <a:ext cx="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894455" y="2639060"/>
            <a:ext cx="2523490" cy="1861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730" y="4680585"/>
            <a:ext cx="289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商品的价格如何获得？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ldLvl="0" animBg="1"/>
      <p:bldP spid="6" grpId="0" bldLvl="0" animBg="1"/>
      <p:bldP spid="7" grpId="0" bldLvl="0" animBg="1"/>
      <p:bldP spid="8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68395" y="3081655"/>
            <a:ext cx="48552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订单处逻辑漏洞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订单处逻辑漏洞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订单处的逻辑漏洞，大部分在于程序未能正确处理商品价格，数量等。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913380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、商品价格可以任意修改。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、商品价格在后端存储，但是价格数量可以修改。例如：输入</a:t>
            </a:r>
            <a:r>
              <a:rPr lang="en-US" altLang="zh-CN">
                <a:solidFill>
                  <a:schemeClr val="bg1"/>
                </a:solidFill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价格等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逻辑漏洞防御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逻辑漏洞介绍</vt:lpstr>
      <vt:lpstr>PowerPoint 演示文稿</vt:lpstr>
      <vt:lpstr>订单处逻辑分析</vt:lpstr>
      <vt:lpstr>PowerPoint 演示文稿</vt:lpstr>
      <vt:lpstr>订单处逻辑漏洞</vt:lpstr>
      <vt:lpstr>PowerPoint 演示文稿</vt:lpstr>
      <vt:lpstr>逻辑漏洞防御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143</cp:revision>
  <dcterms:created xsi:type="dcterms:W3CDTF">2018-08-20T13:57:00Z</dcterms:created>
  <dcterms:modified xsi:type="dcterms:W3CDTF">2019-01-29T02:19:37Z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