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4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mtClean="0">
                <a:latin typeface="微软雅黑" panose="020B0503020204020204" charset="-122"/>
                <a:ea typeface="微软雅黑" panose="020B0503020204020204" charset="-122"/>
              </a:rPr>
              <a:t>CSRF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漏洞原理介绍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CSRF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漏洞利用</a:t>
            </a:r>
            <a:endParaRPr lang="zh-CN" alt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3182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以</a:t>
            </a:r>
            <a:r>
              <a:rPr lang="en-US" altLang="zh-CN">
                <a:solidFill>
                  <a:schemeClr val="bg1"/>
                </a:solidFill>
              </a:rPr>
              <a:t>BWAPP CSRF1</a:t>
            </a:r>
            <a:r>
              <a:rPr lang="zh-CN" altLang="en-US">
                <a:solidFill>
                  <a:schemeClr val="bg1"/>
                </a:solidFill>
              </a:rPr>
              <a:t>中的</a:t>
            </a:r>
            <a:r>
              <a:rPr lang="en-US" altLang="zh-CN">
                <a:solidFill>
                  <a:schemeClr val="bg1"/>
                </a:solidFill>
              </a:rPr>
              <a:t>Low</a:t>
            </a:r>
            <a:r>
              <a:rPr lang="zh-CN" altLang="en-US">
                <a:solidFill>
                  <a:schemeClr val="bg1"/>
                </a:solidFill>
              </a:rPr>
              <a:t>级别为例。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680" y="1686560"/>
            <a:ext cx="10200640" cy="49091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600835" y="2916555"/>
            <a:ext cx="3516630" cy="1489075"/>
            <a:chOff x="4298950" y="2274888"/>
            <a:chExt cx="351663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502342" cy="549275"/>
              <a:chOff x="3702051" y="2081213"/>
              <a:chExt cx="350234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93243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CSRF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漏洞定义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93243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CSRF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漏洞原理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692583" y="2946718"/>
            <a:ext cx="4227830" cy="1458912"/>
            <a:chOff x="4298950" y="4113213"/>
            <a:chExt cx="422783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64363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CSRF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漏洞代码分析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93243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CSRF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漏洞利用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7770"/>
            <a:ext cx="4281487" cy="706755"/>
            <a:chOff x="3875085" y="1207055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7055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600835" y="2916555"/>
            <a:ext cx="3516630" cy="1489075"/>
            <a:chOff x="4298950" y="2274888"/>
            <a:chExt cx="351663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502342" cy="549275"/>
              <a:chOff x="3702051" y="2081213"/>
              <a:chExt cx="350234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93243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CSRF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漏洞定义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93243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CSRF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漏洞原理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692583" y="2946718"/>
            <a:ext cx="4227830" cy="1458912"/>
            <a:chOff x="4298950" y="4113213"/>
            <a:chExt cx="422783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64363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CSRF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漏洞代码分析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93243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CSRF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漏洞利用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081655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CSRF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漏洞定义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701675"/>
            <a:ext cx="106006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CSRF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漏洞定义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5655" y="1899285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CSRF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Cross-site request forery</a:t>
            </a:r>
            <a:r>
              <a:rPr lang="zh-CN" altLang="en-US">
                <a:solidFill>
                  <a:schemeClr val="bg1"/>
                </a:solidFill>
              </a:rPr>
              <a:t>，跨站请求伪造）也被称为</a:t>
            </a:r>
            <a:r>
              <a:rPr lang="en-US" altLang="zh-CN">
                <a:solidFill>
                  <a:schemeClr val="bg1"/>
                </a:solidFill>
              </a:rPr>
              <a:t>One Click Attack</a:t>
            </a:r>
            <a:r>
              <a:rPr lang="zh-CN" altLang="en-US">
                <a:solidFill>
                  <a:schemeClr val="bg1"/>
                </a:solidFill>
              </a:rPr>
              <a:t>或者</a:t>
            </a:r>
            <a:r>
              <a:rPr lang="en-US" altLang="zh-CN">
                <a:solidFill>
                  <a:schemeClr val="bg1"/>
                </a:solidFill>
              </a:rPr>
              <a:t>Session Riding</a:t>
            </a:r>
            <a:r>
              <a:rPr lang="zh-CN" altLang="en-US">
                <a:solidFill>
                  <a:schemeClr val="bg1"/>
                </a:solidFill>
              </a:rPr>
              <a:t>，通常缩写为</a:t>
            </a:r>
            <a:r>
              <a:rPr lang="en-US" altLang="zh-CN">
                <a:solidFill>
                  <a:schemeClr val="bg1"/>
                </a:solidFill>
              </a:rPr>
              <a:t>CSRF</a:t>
            </a:r>
            <a:r>
              <a:rPr lang="zh-CN" altLang="en-US">
                <a:solidFill>
                  <a:schemeClr val="bg1"/>
                </a:solidFill>
              </a:rPr>
              <a:t>或者</a:t>
            </a:r>
            <a:r>
              <a:rPr lang="en-US" altLang="zh-CN">
                <a:solidFill>
                  <a:schemeClr val="bg1"/>
                </a:solidFill>
              </a:rPr>
              <a:t>XSRF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5655" y="3106420"/>
            <a:ext cx="106006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XSS</a:t>
            </a:r>
            <a:r>
              <a:rPr lang="zh-CN" altLang="en-US">
                <a:solidFill>
                  <a:schemeClr val="bg1"/>
                </a:solidFill>
              </a:rPr>
              <a:t>与</a:t>
            </a:r>
            <a:r>
              <a:rPr lang="en-US" altLang="zh-CN">
                <a:solidFill>
                  <a:schemeClr val="bg1"/>
                </a:solidFill>
              </a:rPr>
              <a:t>CSRF</a:t>
            </a:r>
            <a:r>
              <a:rPr lang="zh-CN" altLang="en-US">
                <a:solidFill>
                  <a:schemeClr val="bg1"/>
                </a:solidFill>
              </a:rPr>
              <a:t>区别：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XSS</a:t>
            </a:r>
            <a:r>
              <a:rPr lang="zh-CN" altLang="en-US">
                <a:solidFill>
                  <a:schemeClr val="bg1"/>
                </a:solidFill>
              </a:rPr>
              <a:t>利用站点内的信任用户，盗取</a:t>
            </a:r>
            <a:r>
              <a:rPr lang="en-US" altLang="zh-CN">
                <a:solidFill>
                  <a:schemeClr val="bg1"/>
                </a:solidFill>
              </a:rPr>
              <a:t>Cookie</a:t>
            </a:r>
            <a:r>
              <a:rPr lang="zh-CN" altLang="en-US">
                <a:solidFill>
                  <a:schemeClr val="bg1"/>
                </a:solidFill>
              </a:rPr>
              <a:t>；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CSRF</a:t>
            </a:r>
            <a:r>
              <a:rPr lang="zh-CN" altLang="en-US">
                <a:solidFill>
                  <a:schemeClr val="bg1"/>
                </a:solidFill>
              </a:rPr>
              <a:t>通过伪装成受信任用户请求受信任的网站。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163570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CSRF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漏洞原理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CSRF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漏洞原理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44270" y="164528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利用目标用户的合法身份，以目标用户的名义执行某些非法操作。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4270" y="2599055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例如：简单转账案例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初始化链接：</a:t>
            </a:r>
            <a:r>
              <a:rPr lang="en-US" altLang="zh-CN">
                <a:solidFill>
                  <a:schemeClr val="bg1"/>
                </a:solidFill>
              </a:rPr>
              <a:t>http://www.xxx.com/pay.php?user=xx&amp;money=100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4270" y="4022725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构造恶意丽链接：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http://www.xxx.com/pay.php?user=</a:t>
            </a:r>
            <a:r>
              <a:rPr lang="zh-CN" altLang="en-US">
                <a:solidFill>
                  <a:schemeClr val="bg1"/>
                </a:solidFill>
              </a:rPr>
              <a:t>恶意用户</a:t>
            </a:r>
            <a:r>
              <a:rPr lang="en-US" altLang="zh-CN">
                <a:solidFill>
                  <a:schemeClr val="bg1"/>
                </a:solidFill>
              </a:rPr>
              <a:t>&amp;money=10000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135755" y="3163570"/>
            <a:ext cx="391985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CSRF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漏洞代码分析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5755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CSRF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漏洞代码分析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1819910"/>
            <a:ext cx="106006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&lt;?php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//</a:t>
            </a:r>
            <a:r>
              <a:rPr lang="zh-CN" altLang="en-US">
                <a:solidFill>
                  <a:schemeClr val="bg1"/>
                </a:solidFill>
              </a:rPr>
              <a:t>会话验证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$user = $_GET[“user”];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$money = $_GET[“money”];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//</a:t>
            </a:r>
            <a:r>
              <a:rPr lang="zh-CN" altLang="en-US">
                <a:solidFill>
                  <a:schemeClr val="bg1"/>
                </a:solidFill>
              </a:rPr>
              <a:t>转账操作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?&gt;</a:t>
            </a:r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3223895" y="1955165"/>
            <a:ext cx="3874770" cy="3200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388860" y="1771650"/>
            <a:ext cx="363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确保用户已经登录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3118485" y="3459480"/>
            <a:ext cx="3920490" cy="5346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240905" y="3758565"/>
            <a:ext cx="363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开始转账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2000" y="4547870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由此可以得出</a:t>
            </a:r>
            <a:r>
              <a:rPr lang="en-US" altLang="zh-CN">
                <a:solidFill>
                  <a:schemeClr val="bg1"/>
                </a:solidFill>
              </a:rPr>
              <a:t>CSRF</a:t>
            </a:r>
            <a:r>
              <a:rPr lang="zh-CN" altLang="en-US">
                <a:solidFill>
                  <a:schemeClr val="bg1"/>
                </a:solidFill>
              </a:rPr>
              <a:t>成功利用条件：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、用户已经登陆系统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、用户访问对应</a:t>
            </a:r>
            <a:r>
              <a:rPr lang="en-US" altLang="zh-CN">
                <a:solidFill>
                  <a:schemeClr val="bg1"/>
                </a:solidFill>
              </a:rPr>
              <a:t>URL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081655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CSRF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漏洞利用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649</Words>
  <Application>WPS 演示</Application>
  <PresentationFormat>宽屏</PresentationFormat>
  <Paragraphs>88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CSRF漏洞定义</vt:lpstr>
      <vt:lpstr>PowerPoint 演示文稿</vt:lpstr>
      <vt:lpstr>CSRF漏洞原理</vt:lpstr>
      <vt:lpstr>PowerPoint 演示文稿</vt:lpstr>
      <vt:lpstr>CSRF漏洞代码分析</vt:lpstr>
      <vt:lpstr>PowerPoint 演示文稿</vt:lpstr>
      <vt:lpstr>CSRF漏洞利用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92</cp:revision>
  <dcterms:created xsi:type="dcterms:W3CDTF">2018-08-20T13:57:00Z</dcterms:created>
  <dcterms:modified xsi:type="dcterms:W3CDTF">2018-11-19T03:52:53Z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