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IIS6.0搭建asp网站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源码测试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使用浏览器访问网站，测试访问是否正常。</a:t>
            </a:r>
            <a:endParaRPr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组合 2"/>
          <p:cNvGrpSpPr/>
          <p:nvPr/>
        </p:nvGrpSpPr>
        <p:grpSpPr bwMode="auto">
          <a:xfrm>
            <a:off x="1305560" y="2886075"/>
            <a:ext cx="4592955" cy="1489075"/>
            <a:chOff x="4298950" y="2274888"/>
            <a:chExt cx="4592955" cy="1489075"/>
          </a:xfrm>
        </p:grpSpPr>
        <p:grpSp>
          <p:nvGrpSpPr>
            <p:cNvPr id="3" name="组合 29"/>
            <p:cNvGrpSpPr/>
            <p:nvPr/>
          </p:nvGrpSpPr>
          <p:grpSpPr bwMode="auto">
            <a:xfrm>
              <a:off x="4313238" y="2274888"/>
              <a:ext cx="2601912" cy="549275"/>
              <a:chOff x="3702051" y="2081213"/>
              <a:chExt cx="2601912" cy="549275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2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环境准备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0875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IIS,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加载站点源码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1"/>
          <p:cNvGrpSpPr/>
          <p:nvPr/>
        </p:nvGrpSpPr>
        <p:grpSpPr bwMode="auto">
          <a:xfrm>
            <a:off x="7169785" y="2885758"/>
            <a:ext cx="3354388" cy="1489392"/>
            <a:chOff x="5160962" y="4082733"/>
            <a:chExt cx="3354389" cy="1489392"/>
          </a:xfrm>
        </p:grpSpPr>
        <p:sp>
          <p:nvSpPr>
            <p:cNvPr id="10" name="文本框 8"/>
            <p:cNvSpPr txBox="1">
              <a:spLocks noChangeArrowheads="1"/>
            </p:cNvSpPr>
            <p:nvPr/>
          </p:nvSpPr>
          <p:spPr bwMode="auto">
            <a:xfrm>
              <a:off x="5772150" y="4082733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常见问题处理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9"/>
            <p:cNvSpPr txBox="1">
              <a:spLocks noChangeArrowheads="1"/>
            </p:cNvSpPr>
            <p:nvPr/>
          </p:nvSpPr>
          <p:spPr bwMode="auto">
            <a:xfrm>
              <a:off x="5772150" y="5049838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源码测试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5160962" y="425545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>
              <a:off x="516128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305560" y="2886075"/>
            <a:ext cx="4592955" cy="1489075"/>
            <a:chOff x="4298950" y="2274888"/>
            <a:chExt cx="459295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01912" cy="549275"/>
              <a:chOff x="3702051" y="2081213"/>
              <a:chExt cx="2601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2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环境准备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0875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IIS,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加载站点源码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169785" y="2885758"/>
            <a:ext cx="3354388" cy="1489392"/>
            <a:chOff x="5160962" y="4082733"/>
            <a:chExt cx="3354389" cy="148939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5772150" y="4082733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常见问题处理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5772150" y="5049838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源码测试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5160962" y="425545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516128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环境准备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082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环境准备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138684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、一台</a:t>
            </a:r>
            <a:r>
              <a:rPr lang="en-US" altLang="zh-CN">
                <a:solidFill>
                  <a:schemeClr val="bg1"/>
                </a:solidFill>
              </a:rPr>
              <a:t>Windows server2003</a:t>
            </a:r>
            <a:r>
              <a:rPr lang="zh-CN" altLang="en-US">
                <a:solidFill>
                  <a:schemeClr val="bg1"/>
                </a:solidFill>
              </a:rPr>
              <a:t>服务器，开启</a:t>
            </a:r>
            <a:r>
              <a:rPr lang="en-US" altLang="zh-CN">
                <a:solidFill>
                  <a:schemeClr val="bg1"/>
                </a:solidFill>
              </a:rPr>
              <a:t>IIS6.0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asp</a:t>
            </a:r>
            <a:r>
              <a:rPr lang="zh-CN" altLang="en-US">
                <a:solidFill>
                  <a:schemeClr val="bg1"/>
                </a:solidFill>
              </a:rPr>
              <a:t>源码文件。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815" y="2308860"/>
            <a:ext cx="7533005" cy="4241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83305" y="3163570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IIS,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加载站点源码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IIS,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加载站点源码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3868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、新建网站，设定站点根目录在源码位置。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1858645"/>
            <a:ext cx="8140065" cy="4157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6660" y="3163570"/>
            <a:ext cx="46793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常见问题处理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常见问题处理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908810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、端口冲突   </a:t>
            </a:r>
            <a:r>
              <a:rPr lang="en-US" altLang="zh-CN">
                <a:solidFill>
                  <a:schemeClr val="bg1"/>
                </a:solidFill>
              </a:rPr>
              <a:t>-- </a:t>
            </a:r>
            <a:r>
              <a:rPr lang="zh-CN" altLang="en-US">
                <a:solidFill>
                  <a:schemeClr val="bg1"/>
                </a:solidFill>
              </a:rPr>
              <a:t>修改该网站的默认端口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40X </a:t>
            </a:r>
            <a:r>
              <a:rPr lang="zh-CN" altLang="en-US">
                <a:solidFill>
                  <a:schemeClr val="bg1"/>
                </a:solidFill>
              </a:rPr>
              <a:t>错误  </a:t>
            </a:r>
            <a:r>
              <a:rPr lang="en-US" altLang="zh-CN">
                <a:solidFill>
                  <a:schemeClr val="bg1"/>
                </a:solidFill>
              </a:rPr>
              <a:t>--  </a:t>
            </a:r>
            <a:r>
              <a:rPr lang="zh-CN" altLang="en-US">
                <a:solidFill>
                  <a:schemeClr val="bg1"/>
                </a:solidFill>
              </a:rPr>
              <a:t>修改对应文件夹权限 对</a:t>
            </a:r>
            <a:r>
              <a:rPr lang="en-US" altLang="zh-CN">
                <a:solidFill>
                  <a:schemeClr val="bg1"/>
                </a:solidFill>
              </a:rPr>
              <a:t>IUSER_</a:t>
            </a:r>
            <a:r>
              <a:rPr lang="zh-CN" altLang="en-US">
                <a:solidFill>
                  <a:schemeClr val="bg1"/>
                </a:solidFill>
              </a:rPr>
              <a:t>计算机名的用户给与权限。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、无法启动 </a:t>
            </a:r>
            <a:r>
              <a:rPr lang="en-US" altLang="zh-CN">
                <a:solidFill>
                  <a:schemeClr val="bg1"/>
                </a:solidFill>
              </a:rPr>
              <a:t>‘..’ </a:t>
            </a:r>
            <a:r>
              <a:rPr lang="zh-CN" altLang="en-US">
                <a:solidFill>
                  <a:schemeClr val="bg1"/>
                </a:solidFill>
              </a:rPr>
              <a:t>表示上层目录，在网站配置的主目录选项中设置允许父目录。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源码测试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JS验证代码分析</vt:lpstr>
      <vt:lpstr>PowerPoint 演示文稿</vt:lpstr>
      <vt:lpstr>Burpsuite剔除响应JS</vt:lpstr>
      <vt:lpstr>PowerPoint 演示文稿</vt:lpstr>
      <vt:lpstr>浏览器审计工具剔除JS</vt:lpstr>
      <vt:lpstr>PowerPoint 演示文稿</vt:lpstr>
      <vt:lpstr>上传Webshell，菜刀连接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82</cp:revision>
  <dcterms:created xsi:type="dcterms:W3CDTF">2018-08-20T13:57:00Z</dcterms:created>
  <dcterms:modified xsi:type="dcterms:W3CDTF">2018-11-25T00:10:34Z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