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SSRF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漏洞原理介绍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漏洞利用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1826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进行文件读取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16455"/>
            <a:ext cx="10459720" cy="2226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491230" cy="1489075"/>
            <a:chOff x="4298950" y="2274888"/>
            <a:chExt cx="349123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78202" cy="549275"/>
              <a:chOff x="3702051" y="2081213"/>
              <a:chExt cx="2678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108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漏洞定义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070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202430" cy="1458912"/>
            <a:chOff x="4298950" y="4113213"/>
            <a:chExt cx="42024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182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070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491230" cy="1489075"/>
            <a:chOff x="4298950" y="2274888"/>
            <a:chExt cx="349123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78202" cy="549275"/>
              <a:chOff x="3702051" y="2081213"/>
              <a:chExt cx="2678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108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漏洞定义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070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202430" cy="1458912"/>
            <a:chOff x="4298950" y="4113213"/>
            <a:chExt cx="42024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182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070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漏洞定义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漏洞定义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5671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server-site request forery</a:t>
            </a:r>
            <a:r>
              <a:rPr lang="zh-CN" altLang="en-US">
                <a:solidFill>
                  <a:schemeClr val="bg1"/>
                </a:solidFill>
              </a:rPr>
              <a:t>，服务端请求伪造）是一种构造请求，由服务端发起请求的安全漏洞。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0170" y="3107690"/>
            <a:ext cx="195770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0295" y="3107690"/>
            <a:ext cx="195770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63585" y="3107690"/>
            <a:ext cx="195770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内网资源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417570" y="3727450"/>
            <a:ext cx="146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03085" y="3738245"/>
            <a:ext cx="146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913880" y="4413250"/>
            <a:ext cx="1449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417570" y="4424045"/>
            <a:ext cx="1449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2000" y="53193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一般情况下，</a:t>
            </a:r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的目标就是与外部隔离的内网资源。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 animBg="1"/>
      <p:bldP spid="4" grpId="0" animBg="1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漏洞原理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漏洞原理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6338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形成原因：服务端提供了从其他服务器获取数据的功能，但没有对内网</a:t>
            </a:r>
            <a:r>
              <a:rPr lang="zh-CN" altLang="en-US">
                <a:solidFill>
                  <a:schemeClr val="bg1"/>
                </a:solidFill>
              </a:rPr>
              <a:t>目标地址做过滤与限制。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897505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主要方式：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、对外网、服务器所在内网、本地进行端口扫描，获取</a:t>
            </a:r>
            <a:r>
              <a:rPr lang="en-US" altLang="zh-CN">
                <a:solidFill>
                  <a:schemeClr val="bg1"/>
                </a:solidFill>
              </a:rPr>
              <a:t>Banner</a:t>
            </a:r>
            <a:r>
              <a:rPr lang="zh-CN" altLang="en-US">
                <a:solidFill>
                  <a:schemeClr val="bg1"/>
                </a:solidFill>
              </a:rPr>
              <a:t>信息。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、测试运行在内网或本地的应用程序。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、利用</a:t>
            </a:r>
            <a:r>
              <a:rPr lang="en-US" altLang="zh-CN">
                <a:solidFill>
                  <a:schemeClr val="bg1"/>
                </a:solidFill>
              </a:rPr>
              <a:t>file</a:t>
            </a:r>
            <a:r>
              <a:rPr lang="zh-CN" altLang="en-US">
                <a:solidFill>
                  <a:schemeClr val="bg1"/>
                </a:solidFill>
              </a:rPr>
              <a:t>协议读取本地文件等。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819910"/>
            <a:ext cx="10600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存在</a:t>
            </a:r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漏洞代码：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function curl($url){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$ch = curl_init();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curl_setopt($ch,CURLOPT_URL,$url);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curl_setopt($ch,CURLOPT_HEADER,0);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curl_exec($ch);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curl_close($ch);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$url = $_GET[“url”];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curl($url);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860800" y="2532380"/>
            <a:ext cx="290957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47535" y="2353945"/>
            <a:ext cx="295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curl</a:t>
            </a:r>
            <a:r>
              <a:rPr lang="zh-CN" altLang="en-US">
                <a:solidFill>
                  <a:schemeClr val="bg1"/>
                </a:solidFill>
              </a:rPr>
              <a:t>函数用来发送请求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042285" y="4645660"/>
            <a:ext cx="372872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47535" y="4505960"/>
            <a:ext cx="295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用户通过构造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来进行访问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漏洞利用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CSRF漏洞定义</vt:lpstr>
      <vt:lpstr>PowerPoint 演示文稿</vt:lpstr>
      <vt:lpstr>CSRF漏洞原理</vt:lpstr>
      <vt:lpstr>PowerPoint 演示文稿</vt:lpstr>
      <vt:lpstr>CSRF漏洞代码分析</vt:lpstr>
      <vt:lpstr>PowerPoint 演示文稿</vt:lpstr>
      <vt:lpstr>CSRF漏洞利用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112</cp:revision>
  <dcterms:created xsi:type="dcterms:W3CDTF">2018-08-20T13:57:00Z</dcterms:created>
  <dcterms:modified xsi:type="dcterms:W3CDTF">2018-12-14T00:35:05Z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