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8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mtClean="0">
                <a:latin typeface="微软雅黑" panose="020B0503020204020204" charset="-122"/>
                <a:ea typeface="微软雅黑" panose="020B0503020204020204" charset="-122"/>
              </a:rPr>
              <a:t>XML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快速入门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XML DTD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618615"/>
            <a:ext cx="1060069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拥有正确语法的 XML 被称为"形式良好"的 XML。通过 DTD 验证的XML是"合法"的 XML。</a:t>
            </a:r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&lt;?xml version="1.0" ?&gt; 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&lt;!DOCTYPE note [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  &lt;!ELEMENT note (to,from,heading,body)&gt;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  &lt;!ELEMENT to      (#PCDATA)&gt;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  &lt;!ELEMENT from    (#PCDATA)&gt;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  &lt;!ELEMENT heading (#PCDATA)&gt;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  &lt;!ELEMENT body    (#PCDATA)&gt;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]&gt;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&lt;note&gt;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&lt;to&gt;Tove&lt;/to&gt; 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&lt;from&gt;Jani&lt;/from&gt; 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&lt;heading&gt;Reminder&lt;/heading&gt; 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&lt;message&gt;Don't forget me this weekend!&lt;/message&gt; 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&lt;/note&gt;</a:t>
            </a:r>
            <a:endParaRPr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162685" y="2886075"/>
            <a:ext cx="3780790" cy="1489075"/>
            <a:chOff x="4298950" y="2274888"/>
            <a:chExt cx="378079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3766502" cy="549275"/>
              <a:chOff x="3702051" y="2081213"/>
              <a:chExt cx="376650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319659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XML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介绍及用途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284099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XML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语法规则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7058978" y="2885758"/>
            <a:ext cx="3590925" cy="1458912"/>
            <a:chOff x="4298950" y="4113213"/>
            <a:chExt cx="359092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284099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XML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元素介绍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300672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XML DTD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介绍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62463" y="1202601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162685" y="2886075"/>
            <a:ext cx="3780790" cy="1489075"/>
            <a:chOff x="4298950" y="2274888"/>
            <a:chExt cx="378079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3766502" cy="549275"/>
              <a:chOff x="3702051" y="2081213"/>
              <a:chExt cx="376650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319659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XML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介绍及用途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284099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XML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语法规则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7058978" y="2885758"/>
            <a:ext cx="3590925" cy="1458912"/>
            <a:chOff x="4298950" y="4113213"/>
            <a:chExt cx="359092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284099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XML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元素介绍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300672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XML DTD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介绍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27400" y="3163570"/>
            <a:ext cx="55372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XML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介绍及用途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XML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介绍及用途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000" y="1403985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XML 被设计用来传输和存储数据。XML 文档形成了一种树结构，它从"根部"开始，然后扩展到"枝叶"。XML 允许创作者定义自己的标签和自己的文档结构。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2641600"/>
            <a:ext cx="106006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&lt;?xml version="1.0" encoding="UTF-8"?&gt;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&lt;note&gt;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&lt;to&gt;Tove&lt;/to&gt;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&lt;from&gt;Jani&lt;/from&gt;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&lt;heading&gt;Reminder&lt;/heading&gt;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&lt;body&gt;Don't forget me this weekend!&lt;/body&gt;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&lt;/note&gt;</a:t>
            </a:r>
            <a:endParaRPr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758565" y="3163570"/>
            <a:ext cx="467487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XML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语法规则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XML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语法规则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6290" y="1401445"/>
            <a:ext cx="1060069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、所有的 XML 元素都必须有一个关闭标签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、XML 标签对大小写敏感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、XML 必须正确嵌套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zh-CN" altLang="en-US">
                <a:solidFill>
                  <a:schemeClr val="bg1"/>
                </a:solidFill>
              </a:rPr>
              <a:t>XML 属性值必须加引号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5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zh-CN" altLang="en-US">
                <a:solidFill>
                  <a:schemeClr val="bg1"/>
                </a:solidFill>
              </a:rPr>
              <a:t>实体引用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6</a:t>
            </a:r>
            <a:r>
              <a:rPr lang="zh-CN" altLang="en-US">
                <a:solidFill>
                  <a:schemeClr val="bg1"/>
                </a:solidFill>
              </a:rPr>
              <a:t>、在 XML 中，空格会被保留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083685" y="3163570"/>
            <a:ext cx="402399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XML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元素介绍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385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XML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元素介绍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6290" y="1401445"/>
            <a:ext cx="10600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XML 元素指的是从（且包括）开始标签直到（且包括）结束标签的部分。</a:t>
            </a:r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r>
              <a:rPr lang="zh-CN">
                <a:solidFill>
                  <a:schemeClr val="bg1"/>
                </a:solidFill>
              </a:rPr>
              <a:t>每个元素又可以有对应的属性。XML 属性必须加引号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6290" y="2990215"/>
            <a:ext cx="47605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>
              <a:solidFill>
                <a:schemeClr val="bg1"/>
              </a:solidFill>
            </a:endParaRPr>
          </a:p>
          <a:p>
            <a:r>
              <a:rPr lang="zh-CN">
                <a:solidFill>
                  <a:schemeClr val="bg1"/>
                </a:solidFill>
              </a:rPr>
              <a:t>注意：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XML 文档必须有一个根元素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XML元素都必须有一个关闭标签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XML 标签对大小写敏感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XML 元素必须被正确的嵌套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XML 属性值必须加引号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66460" y="2961640"/>
            <a:ext cx="56108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&lt;?xml version="1.0" encoding="ISO-8859-1"?&gt;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&lt;note&gt;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&lt;to&gt;Tove&lt;/to&gt;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&lt;from&gt;Jani&lt;/from&gt;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&lt;heading&gt;Reminder&lt;/heading&gt;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&lt;body&gt;Don't forget me this weekend!&lt;/body&gt;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&lt;/note&gt;</a:t>
            </a:r>
            <a:endParaRPr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027170" y="3081655"/>
            <a:ext cx="413702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XML DTD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1166</Words>
  <Application>WPS 演示</Application>
  <PresentationFormat>宽屏</PresentationFormat>
  <Paragraphs>111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Consolas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JS二次验证介绍</vt:lpstr>
      <vt:lpstr>PowerPoint 演示文稿</vt:lpstr>
      <vt:lpstr>自动化探测工具介绍</vt:lpstr>
      <vt:lpstr>PowerPoint 演示文稿</vt:lpstr>
      <vt:lpstr>自动化探测工具使用</vt:lpstr>
      <vt:lpstr>PowerPoint 演示文稿</vt:lpstr>
      <vt:lpstr>利用CSRF漏洞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105</cp:revision>
  <dcterms:created xsi:type="dcterms:W3CDTF">2018-08-20T13:57:00Z</dcterms:created>
  <dcterms:modified xsi:type="dcterms:W3CDTF">2018-12-17T10:26:00Z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