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6"/>
  </p:notes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XSS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跨站脚本分类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 Object Model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动态访问更新文档的内容、结构及样式。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3970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DOM</a:t>
            </a:r>
            <a:r>
              <a:rPr lang="zh-CN" altLang="en-US">
                <a:solidFill>
                  <a:schemeClr val="bg1"/>
                </a:solidFill>
              </a:rPr>
              <a:t>结构图 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854200"/>
            <a:ext cx="5464810" cy="4417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7150" y="185420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标签都是节点，节点组成了节点树。通过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DOM </a:t>
            </a:r>
            <a:r>
              <a:rPr lang="zh-CN" altLang="en-US">
                <a:solidFill>
                  <a:schemeClr val="bg1"/>
                </a:solidFill>
              </a:rPr>
              <a:t>可以对树上的所有节点进行修改。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7150" y="321818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服务器响应不会处理攻击者脚本，而是用户浏览器处理这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个响应时，</a:t>
            </a:r>
            <a:r>
              <a:rPr lang="en-US" altLang="zh-CN">
                <a:solidFill>
                  <a:schemeClr val="bg1"/>
                </a:solidFill>
              </a:rPr>
              <a:t>DOM</a:t>
            </a:r>
            <a:r>
              <a:rPr lang="zh-CN" altLang="en-US">
                <a:solidFill>
                  <a:schemeClr val="bg1"/>
                </a:solidFill>
              </a:rPr>
              <a:t>对象就会处理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代码，触发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漏洞。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7150" y="445008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DVWA DOM XSS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8565"/>
            <a:ext cx="9629775" cy="5182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19605" y="291655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3533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反射型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169468" y="2946718"/>
            <a:ext cx="3164205" cy="1458912"/>
            <a:chOff x="4298950" y="4113213"/>
            <a:chExt cx="316420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3533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5800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DOM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19605" y="2916555"/>
            <a:ext cx="3293110" cy="1489075"/>
            <a:chOff x="4298950" y="2274888"/>
            <a:chExt cx="32931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278822" cy="549275"/>
              <a:chOff x="3702051" y="2081213"/>
              <a:chExt cx="327882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0891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XSS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漏洞介绍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3533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反射型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7169468" y="2946718"/>
            <a:ext cx="3164205" cy="1458912"/>
            <a:chOff x="4298950" y="4113213"/>
            <a:chExt cx="316420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35331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58000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DOM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型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跨站脚本攻击(Cross Site Scripting)，为了不和层叠样式表(Cascading Style Sheets, CSS)的缩写混淆，故将跨站脚本攻击缩写为XSS。恶意攻击者往Web页面里插入恶意Script代码，当用户浏览该页之时，嵌入其中Web里面的Script代码会被执行，从而达到恶意攻击用户的目的。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585" y="1751330"/>
            <a:ext cx="7403465" cy="4813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反射型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反射型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又称非持久性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，这种攻击往往具有一次性。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17037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攻击者通过邮件等形式将包含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代码的链接发送给正常用户，当用户点击时，服务器接受该用户的请求并进行处理，然后把带有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的代码发送给用户。用户浏览器解析执行代码，触发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漏洞。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635" y="2522855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例如：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&lt;?php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	echo $_GET[“uname”];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?&gt;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762000" y="455295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当用户访问  </a:t>
            </a:r>
            <a:r>
              <a:rPr lang="en-US" altLang="zh-CN">
                <a:solidFill>
                  <a:schemeClr val="bg1"/>
                </a:solidFill>
              </a:rPr>
              <a:t>url?uname=&lt;script&gt;alert(“hello”);&lt;/script&gt;</a:t>
            </a:r>
            <a:r>
              <a:rPr lang="zh-CN" altLang="en-US">
                <a:solidFill>
                  <a:schemeClr val="bg1"/>
                </a:solidFill>
              </a:rPr>
              <a:t>时，触发代码，弹出对话框。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474470"/>
            <a:ext cx="10205085" cy="412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5755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又称持久型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，攻击脚本存储在目标服务器的数据库中，具有更强的隐蔽性。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08089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攻击者在论坛、博客、留言板中，发帖的过程中嵌入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攻击代码，帖子被目标服务器存储在数据库中。当用户进行正常访问时，触发</a:t>
            </a:r>
            <a:r>
              <a:rPr lang="en-US" altLang="zh-CN">
                <a:solidFill>
                  <a:schemeClr val="bg1"/>
                </a:solidFill>
              </a:rPr>
              <a:t>XSS</a:t>
            </a:r>
            <a:r>
              <a:rPr lang="zh-CN" altLang="en-US">
                <a:solidFill>
                  <a:schemeClr val="bg1"/>
                </a:solidFill>
              </a:rPr>
              <a:t>代码。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35121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例如：</a:t>
            </a:r>
            <a:r>
              <a:rPr lang="en-US" altLang="zh-CN">
                <a:solidFill>
                  <a:schemeClr val="bg1"/>
                </a:solidFill>
              </a:rPr>
              <a:t>DVWA </a:t>
            </a:r>
            <a:r>
              <a:rPr lang="zh-CN" altLang="en-US">
                <a:solidFill>
                  <a:schemeClr val="bg1"/>
                </a:solidFill>
              </a:rPr>
              <a:t>中的 </a:t>
            </a:r>
            <a:r>
              <a:rPr lang="en-US" altLang="zh-CN">
                <a:solidFill>
                  <a:schemeClr val="bg1"/>
                </a:solidFill>
              </a:rPr>
              <a:t>Stored XSS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" y="497840"/>
            <a:ext cx="10460990" cy="5706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型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XSS漏洞介绍</vt:lpstr>
      <vt:lpstr>PowerPoint 演示文稿</vt:lpstr>
      <vt:lpstr>反射型XSS</vt:lpstr>
      <vt:lpstr>PowerPoint 演示文稿</vt:lpstr>
      <vt:lpstr>存储型XSS</vt:lpstr>
      <vt:lpstr>PowerPoint 演示文稿</vt:lpstr>
      <vt:lpstr>DOM型XSS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84</cp:revision>
  <dcterms:created xsi:type="dcterms:W3CDTF">2018-08-20T13:57:00Z</dcterms:created>
  <dcterms:modified xsi:type="dcterms:W3CDTF">2018-10-22T00:59:46Z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