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438650" y="3308350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smtClean="0">
                <a:latin typeface="微软雅黑" panose="020B0503020204020204" charset="-122"/>
                <a:ea typeface="微软雅黑" panose="020B0503020204020204" charset="-122"/>
              </a:rPr>
              <a:t>Shodan</a:t>
            </a:r>
            <a:r>
              <a:rPr lang="zh-CN" altLang="en-US" b="1" smtClean="0">
                <a:latin typeface="微软雅黑" panose="020B0503020204020204" charset="-122"/>
                <a:ea typeface="微软雅黑" panose="020B0503020204020204" charset="-122"/>
              </a:rPr>
              <a:t>信息收集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shodan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搜索引擎介绍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6595" y="725170"/>
            <a:ext cx="3693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Shodan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注册与登录</a:t>
            </a:r>
            <a:endParaRPr lang="zh-CN" altLang="en-US" sz="2800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0935" y="1515745"/>
            <a:ext cx="109537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Shodan</a:t>
            </a:r>
            <a:r>
              <a:rPr lang="zh-CN" altLang="en-US">
                <a:solidFill>
                  <a:schemeClr val="bg1"/>
                </a:solidFill>
              </a:rPr>
              <a:t>注册链接：</a:t>
            </a:r>
            <a:r>
              <a:rPr lang="zh-CN" altLang="en-US">
                <a:solidFill>
                  <a:schemeClr val="bg1"/>
                </a:solidFill>
              </a:rPr>
              <a:t>https://account.shodan.io/register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240" y="2648585"/>
            <a:ext cx="8792210" cy="3817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0935" y="2065020"/>
            <a:ext cx="109543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Shodan</a:t>
            </a:r>
            <a:r>
              <a:rPr lang="zh-CN" altLang="en-US">
                <a:solidFill>
                  <a:schemeClr val="bg1"/>
                </a:solidFill>
              </a:rPr>
              <a:t>登录</a:t>
            </a:r>
            <a:r>
              <a:rPr lang="zh-CN" altLang="en-US">
                <a:solidFill>
                  <a:schemeClr val="bg1"/>
                </a:solidFill>
              </a:rPr>
              <a:t>链接：https://account.shodan.io/login?continue=https%3A%2F%2Faccount.shodan.io%2F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20" y="2648585"/>
            <a:ext cx="8079105" cy="30886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805" y="1247140"/>
            <a:ext cx="8716645" cy="50692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587500" y="3027045"/>
            <a:ext cx="3327400" cy="1379855"/>
            <a:chOff x="4298950" y="2384108"/>
            <a:chExt cx="3327400" cy="137985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384108"/>
              <a:ext cx="1800380" cy="521970"/>
              <a:chOff x="3702051" y="2190433"/>
              <a:chExt cx="1800379" cy="521970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63073" y="2190433"/>
                <a:ext cx="1239357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信息收集介绍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182938"/>
              <a:ext cx="27432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信息收集方式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227763" y="2944813"/>
            <a:ext cx="4622165" cy="1462087"/>
            <a:chOff x="4298950" y="4110038"/>
            <a:chExt cx="4622166" cy="1462087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29175" y="4110038"/>
              <a:ext cx="409194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Shodan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搜索引擎介绍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29175" y="5024438"/>
              <a:ext cx="373634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Shodan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注册与登录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96112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</a:t>
            </a:r>
            <a:endParaRPr lang="zh-CN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587500" y="3027045"/>
            <a:ext cx="3327400" cy="1379855"/>
            <a:chOff x="4298950" y="2384108"/>
            <a:chExt cx="3327400" cy="137985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384108"/>
              <a:ext cx="1800380" cy="521970"/>
              <a:chOff x="3702051" y="2190433"/>
              <a:chExt cx="1800379" cy="521970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63073" y="2190433"/>
                <a:ext cx="1239357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信息收集介绍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182938"/>
              <a:ext cx="27432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信息收集方式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227763" y="2944813"/>
            <a:ext cx="4622165" cy="1462087"/>
            <a:chOff x="4298950" y="4110038"/>
            <a:chExt cx="4622166" cy="1462087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29175" y="4110038"/>
              <a:ext cx="409194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Shodan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搜索引擎介绍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29175" y="5024438"/>
              <a:ext cx="373634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Shodan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注册与登录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 smtClean="0">
                <a:latin typeface="微软雅黑" panose="020B0503020204020204" charset="-122"/>
                <a:ea typeface="微软雅黑" panose="020B0503020204020204" charset="-122"/>
              </a:rPr>
              <a:t>信息收集介绍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6595" y="725170"/>
            <a:ext cx="3693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信息收集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3930" y="1681480"/>
            <a:ext cx="9844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信息收集对于渗透测试可以说是重中之重，正所谓“知己知彼，百战不殆”。所以我们的信息收集也是一样，收集的信息自然也是越多越好。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3930" y="3517900"/>
            <a:ext cx="9844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对于目标的信息收集，主要针对目标的服务器系统、数据库系统、中间件系统、应用程序系统、以及边界设备等信息。以及收集针对于系统管理员的信息收集。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 smtClean="0">
                <a:latin typeface="微软雅黑" panose="020B0503020204020204" charset="-122"/>
                <a:ea typeface="微软雅黑" panose="020B0503020204020204" charset="-122"/>
              </a:rPr>
              <a:t>信息收集方式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3930" y="1681480"/>
            <a:ext cx="104343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对于信息收集方式，可以分为以下两类：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、主动信息收集：直接与目标进行交互，通过对交互过程中的信息进行收集。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例如：</a:t>
            </a:r>
            <a:r>
              <a:rPr lang="en-US" altLang="zh-CN">
                <a:solidFill>
                  <a:schemeClr val="bg1"/>
                </a:solidFill>
              </a:rPr>
              <a:t>Nmap</a:t>
            </a:r>
            <a:r>
              <a:rPr lang="zh-CN" altLang="en-US">
                <a:solidFill>
                  <a:schemeClr val="bg1"/>
                </a:solidFill>
              </a:rPr>
              <a:t>扫描、</a:t>
            </a:r>
            <a:r>
              <a:rPr lang="en-US" altLang="zh-CN">
                <a:solidFill>
                  <a:schemeClr val="bg1"/>
                </a:solidFill>
              </a:rPr>
              <a:t>Burpsuite</a:t>
            </a:r>
            <a:r>
              <a:rPr lang="zh-CN" altLang="en-US">
                <a:solidFill>
                  <a:schemeClr val="bg1"/>
                </a:solidFill>
              </a:rPr>
              <a:t>站点地图收集等。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、被动信息收集：通过第三方引擎与目标交互，或不予目标交互查询具体数据库，获得目标的信息。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例如：</a:t>
            </a:r>
            <a:r>
              <a:rPr lang="en-US" altLang="zh-CN">
                <a:solidFill>
                  <a:schemeClr val="bg1"/>
                </a:solidFill>
              </a:rPr>
              <a:t>Google Hacking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Shodan</a:t>
            </a:r>
            <a:r>
              <a:rPr lang="zh-CN" altLang="en-US">
                <a:solidFill>
                  <a:schemeClr val="bg1"/>
                </a:solidFill>
              </a:rPr>
              <a:t>查询等。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6595" y="725170"/>
            <a:ext cx="3693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信息收集方式</a:t>
            </a:r>
            <a:endParaRPr lang="zh-CN" altLang="en-US" sz="2800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924935" y="3081655"/>
            <a:ext cx="434213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Shodan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搜索引擎介绍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6595" y="725170"/>
            <a:ext cx="3693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Shodan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搜索引擎介绍</a:t>
            </a:r>
            <a:endParaRPr lang="zh-CN" altLang="en-US" sz="2800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3930" y="1681480"/>
            <a:ext cx="9844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虽然目前人们都认为谷歌是最强劲的搜索引擎，但Shodan才是互联网上最可怕的搜索引擎。与谷歌不同的是，Shodan不是在网上搜索网址，而是直接进入互联网的背后通道。Shodan可以说是一款“黑暗”谷歌，一刻不停的在寻找着所有和互联网关联的服务器、摄像头、打印机、路由器等等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3930" y="3383280"/>
            <a:ext cx="9844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Shodan</a:t>
            </a:r>
            <a:r>
              <a:rPr lang="zh-CN" altLang="en-US">
                <a:solidFill>
                  <a:schemeClr val="bg1"/>
                </a:solidFill>
              </a:rPr>
              <a:t>网址：https://www.shodan.io/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930" y="1478915"/>
            <a:ext cx="10033635" cy="4648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924935" y="3081655"/>
            <a:ext cx="434213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Shodan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注册与登录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788</Words>
  <Application>WPS 演示</Application>
  <PresentationFormat>宽屏</PresentationFormat>
  <Paragraphs>75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Web攻防 视频课程</vt:lpstr>
      <vt:lpstr>PowerPoint 演示文稿</vt:lpstr>
      <vt:lpstr>年度工作概述</vt:lpstr>
      <vt:lpstr>PowerPoint 演示文稿</vt:lpstr>
      <vt:lpstr>信息收集介绍</vt:lpstr>
      <vt:lpstr>PowerPoint 演示文稿</vt:lpstr>
      <vt:lpstr>信息收集方式</vt:lpstr>
      <vt:lpstr>PowerPoint 演示文稿</vt:lpstr>
      <vt:lpstr>Shodan搜索引擎介绍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28</cp:revision>
  <dcterms:created xsi:type="dcterms:W3CDTF">2018-08-20T13:57:00Z</dcterms:created>
  <dcterms:modified xsi:type="dcterms:W3CDTF">2018-09-09T05:49:31Z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