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逻辑漏洞 - 密码重置（简单验证码）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逻辑漏洞防御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34493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、设置复杂验证码  例如 </a:t>
            </a:r>
            <a:r>
              <a:rPr lang="en-US" altLang="zh-CN">
                <a:solidFill>
                  <a:schemeClr val="bg1"/>
                </a:solidFill>
              </a:rPr>
              <a:t>6</a:t>
            </a:r>
            <a:r>
              <a:rPr lang="zh-CN" altLang="en-US">
                <a:solidFill>
                  <a:schemeClr val="bg1"/>
                </a:solidFill>
              </a:rPr>
              <a:t>位数字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32448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、设置 限制次数，比如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次输入错误需要重置验证码  或者 设置时间 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分钟有效等。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363345" y="2886075"/>
            <a:ext cx="4634865" cy="1489075"/>
            <a:chOff x="4298950" y="2274888"/>
            <a:chExt cx="46348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20577" cy="549275"/>
              <a:chOff x="3702051" y="2081213"/>
              <a:chExt cx="46205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506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密码重置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or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密码找回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密码重置逻辑分析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06858" y="2885758"/>
            <a:ext cx="4394200" cy="1458912"/>
            <a:chOff x="4298950" y="4113213"/>
            <a:chExt cx="4394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密码重置处逻辑漏洞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逻辑漏洞防御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96112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8915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363345" y="2886075"/>
            <a:ext cx="4634865" cy="1489075"/>
            <a:chOff x="4298950" y="2274888"/>
            <a:chExt cx="463486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4620577" cy="549275"/>
              <a:chOff x="3702051" y="2081213"/>
              <a:chExt cx="462057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05066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密码重置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or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密码找回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544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密码重置逻辑分析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06858" y="2885758"/>
            <a:ext cx="4394200" cy="1458912"/>
            <a:chOff x="4298950" y="4113213"/>
            <a:chExt cx="43942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8100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密码重置处逻辑漏洞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逻辑漏洞防御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891530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or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密码找回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 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密码找回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945" y="13030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实际情况下，用户很有可能长时间不使用该系统忘记了对应的用户密码，此时系统应该提供密码找回或修改功能。但是大多数提供的是密码重置，而非密码找回。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35934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明文存储和密文存储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密码重置逻辑分析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密码重置逻辑分析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0965" y="1580515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30675" y="1580515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重置模块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39255" y="2970530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发送验证码，验证身份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9255" y="4652010"/>
            <a:ext cx="189039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成功重置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17875" y="2025015"/>
            <a:ext cx="7372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23330" y="2061210"/>
            <a:ext cx="1106170" cy="852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684135" y="3962400"/>
            <a:ext cx="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94455" y="4228465"/>
            <a:ext cx="3649980" cy="2724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5730" y="4680585"/>
            <a:ext cx="289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验证码如果是一个弱数字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ldLvl="0" animBg="1"/>
      <p:bldP spid="6" grpId="0" bldLvl="0" animBg="1"/>
      <p:bldP spid="7" grpId="0" bldLvl="0" animBg="1"/>
      <p:bldP spid="8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68395" y="3081655"/>
            <a:ext cx="48552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密码重置处逻辑漏洞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密码重置处逻辑漏洞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如果手机验证码或邮箱验证码为一个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位数，且没有机制来验证输入次数，那么此时存在被破解的风险。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968500"/>
            <a:ext cx="10413365" cy="3520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40760" y="3081655"/>
            <a:ext cx="511048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逻辑漏洞防御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演示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密码重置 or 密码找回</vt:lpstr>
      <vt:lpstr>PowerPoint 演示文稿</vt:lpstr>
      <vt:lpstr>密码重置逻辑分析</vt:lpstr>
      <vt:lpstr>PowerPoint 演示文稿</vt:lpstr>
      <vt:lpstr>密码重置处逻辑漏洞</vt:lpstr>
      <vt:lpstr>PowerPoint 演示文稿</vt:lpstr>
      <vt:lpstr>逻辑漏洞防御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154</cp:revision>
  <dcterms:created xsi:type="dcterms:W3CDTF">2018-08-20T13:57:00Z</dcterms:created>
  <dcterms:modified xsi:type="dcterms:W3CDTF">2019-02-16T03:37:36Z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