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伪协议的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59535"/>
            <a:ext cx="6791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Payload: </a:t>
            </a:r>
            <a:r>
              <a:rPr lang="zh-CN" altLang="en-US">
                <a:solidFill>
                  <a:schemeClr val="bg1"/>
                </a:solidFill>
              </a:rPr>
              <a:t>javascript:alert(document.domain)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1846580"/>
            <a:ext cx="10341610" cy="4260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4687570" cy="1489075"/>
            <a:chOff x="4298950" y="2274888"/>
            <a:chExt cx="468757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673282" cy="549275"/>
              <a:chOff x="3702051" y="2081213"/>
              <a:chExt cx="467328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10337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javascript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伪协议介绍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漏洞发现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5078730" cy="1458912"/>
            <a:chOff x="4298950" y="4113213"/>
            <a:chExt cx="50787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4945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a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链接标签属性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href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179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4687570" cy="1489075"/>
            <a:chOff x="4298950" y="2274888"/>
            <a:chExt cx="468757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673282" cy="549275"/>
              <a:chOff x="3702051" y="2081213"/>
              <a:chExt cx="467328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10337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javascript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伪协议介绍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漏洞发现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5078730" cy="1458912"/>
            <a:chOff x="4298950" y="4113213"/>
            <a:chExt cx="50787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4945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a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链接标签属性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href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179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伪协议介绍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975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伪协议介绍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680845"/>
            <a:ext cx="106006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将javascript代码添加到客户端的方法是把它放置在伪协议说明符javascript:后的URL中。这个特殊的协议类型声明了URL的主体是任意的javascript代码，它由javascript的解释器运行。如果javascript:URL中的javascript代码含有多个语句，必须使用分号将这些语句分隔开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javascript:var now = new Date(); "&lt;h1&gt;The time is:&lt;/h1&gt;" + now;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javascript URL还可以含有只执行动作，但不返回值的javascript语句。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javascript:alert("hello world!")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081655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112712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设置独一无二字符串提交，在响应中寻找。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1631950"/>
            <a:ext cx="9766935" cy="4172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67380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链接标签属性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链接标签属性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1811655"/>
            <a:ext cx="106006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&lt;a&gt; 标签定义超链接，用于从一个页面链接到另一个页面。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&lt;a&gt; 元素最重要的属性是 href 属性，它指定链接的目标。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在所有浏览器中，链接的默认外观如下：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未被访问的链接带有下划线而且是蓝色的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已被访问的链接带有下划线而且是紫色的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活动链接带有下划线而且是红色的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javascript伪协议介绍</vt:lpstr>
      <vt:lpstr>PowerPoint 演示文稿</vt:lpstr>
      <vt:lpstr>XSS漏洞发现</vt:lpstr>
      <vt:lpstr>PowerPoint 演示文稿</vt:lpstr>
      <vt:lpstr>a链接标签属性href介绍 </vt:lpstr>
      <vt:lpstr>PowerPoint 演示文稿</vt:lpstr>
      <vt:lpstr>Payload触发XSS漏洞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145</cp:revision>
  <dcterms:created xsi:type="dcterms:W3CDTF">2018-08-20T13:57:00Z</dcterms:created>
  <dcterms:modified xsi:type="dcterms:W3CDTF">2018-10-28T13:58:14Z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