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5"/>
  </p:notesMasterIdLst>
  <p:sldIdLst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84" r:id="rId13"/>
    <p:sldId id="26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A4E42-A2CE-4341-9445-C35659EEC41E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66166-64F1-4DAE-9486-B17798293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09FA8-1827-457D-8E2F-DEC0EF045225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D373D-67F4-40C4-A533-5451E9392F05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DE5C3-39C6-40CF-B220-534363F794C9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E7FA7-D2C8-48B5-8674-61F94748310A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CA668-A3BF-4E75-B546-E5D7BCB26A3C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2B296-ED83-4986-B441-2517020AB3E3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91509-2BFF-4A3F-9859-686592512890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D9796-3D2D-4BB1-A80E-4A97165EAE3C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8D07E-B5C9-470B-B69D-789EF1F7DECD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4AD9C-8820-4B62-848B-ADE13B9F5B09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5F9E7-AB84-4EA8-B032-107DC09A9B68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8D5F2-5CFD-47EE-A1A4-462415A38660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FF413-6343-4ADE-BF2C-AA9552DD04F2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6D6DC-7823-46EF-9A16-3D1124E1C399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BAB2D-732E-4690-AB01-4FCDC0ACE283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B698D-5834-4C1C-AAA7-9435D1E1C084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93F9E-88BE-49D2-9A1C-7389EB6B6290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12FC0-5F84-4165-93EF-A0F35B4C9C02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C7F74-5471-4FED-AA7A-1E84E8944556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1D737-DC76-4621-B057-99821EAA4591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9278127-311A-4241-BCEA-9F8CC2AC8A78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2F00F79-693B-49BF-88B8-0897F5D47B6E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Mysql POST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基于错误注入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E464200-0F19-49F1-962D-A88B8D72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安全测试 进行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POST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139573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复制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Burpsuite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截断的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请求数据包到文本文件中，使用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 -r 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文件路径  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-p 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指定探测参数。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160" y="1764030"/>
            <a:ext cx="9055735" cy="4711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045" y="2106295"/>
            <a:ext cx="9119235" cy="3581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10" y="2291080"/>
            <a:ext cx="11016615" cy="3211830"/>
          </a:xfrm>
          <a:prstGeom prst="rect">
            <a:avLst/>
          </a:prstGeom>
        </p:spPr>
      </p:pic>
      <p:sp>
        <p:nvSpPr>
          <p:cNvPr id="7" name="页脚占位符 6">
            <a:extLst>
              <a:ext uri="{FF2B5EF4-FFF2-40B4-BE49-F238E27FC236}">
                <a16:creationId xmlns:a16="http://schemas.microsoft.com/office/drawing/2014/main" id="{B99EB338-2307-472E-9D75-3B35BFBA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645160" y="2884170"/>
            <a:ext cx="5461000" cy="1489075"/>
            <a:chOff x="4298950" y="2274888"/>
            <a:chExt cx="546100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5303837" cy="549275"/>
              <a:chOff x="3702051" y="2081213"/>
              <a:chExt cx="5303837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4733925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Burpsuite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抓取</a:t>
                </a: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HTTP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请求</a:t>
                </a: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48768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POST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基于错误单引号注入</a:t>
              </a: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105843" y="2883853"/>
            <a:ext cx="5461000" cy="1458912"/>
            <a:chOff x="4298950" y="4113213"/>
            <a:chExt cx="546100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48768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POST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基于错误双引号注入</a:t>
              </a: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3788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安全测试</a:t>
              </a: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663633" y="1207770"/>
            <a:ext cx="4281487" cy="706755"/>
            <a:chOff x="3875085" y="1207055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16117" y="1207055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0A48D18-8C9C-4A66-ADB0-A66A7F36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</a:rPr>
              <a:t>再见</a:t>
            </a: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251933F-FAA3-4ABD-BBEE-74932BB9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645160" y="2884170"/>
            <a:ext cx="5461000" cy="1489075"/>
            <a:chOff x="4298950" y="2274888"/>
            <a:chExt cx="546100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5303837" cy="549275"/>
              <a:chOff x="3702051" y="2081213"/>
              <a:chExt cx="5303837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4733925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Burpsuite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抓取</a:t>
                </a: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HTTP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请求</a:t>
                </a: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48768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POST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基于错误单引号注入</a:t>
              </a: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105843" y="2883853"/>
            <a:ext cx="5461000" cy="1458912"/>
            <a:chOff x="4298950" y="4113213"/>
            <a:chExt cx="546100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48768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POST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基于错误双引号注入</a:t>
              </a: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3788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安全测试</a:t>
              </a: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663633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FEB46434-FE02-4379-A48D-DAB1AB47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401695" y="3081655"/>
            <a:ext cx="505968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Burpsuite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抓取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F2CCAF37-7274-4025-95E9-921DF524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105791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Burpsuite</a:t>
            </a:r>
            <a:r>
              <a:rPr lang="zh-CN" altLang="en-US">
                <a:solidFill>
                  <a:schemeClr val="bg1"/>
                </a:solidFill>
              </a:rPr>
              <a:t>是一款</a:t>
            </a:r>
            <a:r>
              <a:rPr lang="en-US" altLang="zh-CN">
                <a:solidFill>
                  <a:schemeClr val="bg1"/>
                </a:solidFill>
              </a:rPr>
              <a:t>Web</a:t>
            </a:r>
            <a:r>
              <a:rPr lang="zh-CN" altLang="en-US">
                <a:solidFill>
                  <a:schemeClr val="bg1"/>
                </a:solidFill>
              </a:rPr>
              <a:t>安全测试的利器，集成了几乎</a:t>
            </a:r>
            <a:r>
              <a:rPr lang="en-US" altLang="zh-CN">
                <a:solidFill>
                  <a:schemeClr val="bg1"/>
                </a:solidFill>
              </a:rPr>
              <a:t>Web</a:t>
            </a:r>
            <a:r>
              <a:rPr lang="zh-CN" altLang="en-US">
                <a:solidFill>
                  <a:schemeClr val="bg1"/>
                </a:solidFill>
              </a:rPr>
              <a:t>安全测试中所有需要用到的功能。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95655" y="145224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>
                <a:solidFill>
                  <a:schemeClr val="bg1"/>
                </a:solidFill>
              </a:rPr>
              <a:t>运行前提：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、需要安装</a:t>
            </a:r>
            <a:r>
              <a:rPr lang="en-US" altLang="zh-CN">
                <a:solidFill>
                  <a:schemeClr val="bg1"/>
                </a:solidFill>
              </a:rPr>
              <a:t>Java   https://www.java.com/zh_CN/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275" y="2069465"/>
            <a:ext cx="5946140" cy="44818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5655" y="228409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截断代理设置：在浏览器中设置局域网代理。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95655" y="302133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启动</a:t>
            </a:r>
            <a:r>
              <a:rPr lang="en-US" altLang="zh-CN">
                <a:solidFill>
                  <a:schemeClr val="bg1"/>
                </a:solidFill>
              </a:rPr>
              <a:t>Burpsuite</a:t>
            </a:r>
            <a:r>
              <a:rPr lang="zh-CN" altLang="en-US">
                <a:solidFill>
                  <a:schemeClr val="bg1"/>
                </a:solidFill>
              </a:rPr>
              <a:t>进行截断抓取</a:t>
            </a:r>
            <a:r>
              <a:rPr lang="en-US" altLang="zh-CN">
                <a:solidFill>
                  <a:schemeClr val="bg1"/>
                </a:solidFill>
              </a:rPr>
              <a:t>HTTP</a:t>
            </a:r>
            <a:r>
              <a:rPr lang="zh-CN" altLang="en-US">
                <a:solidFill>
                  <a:schemeClr val="bg1"/>
                </a:solidFill>
              </a:rPr>
              <a:t>消息。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375" y="2550160"/>
            <a:ext cx="4413250" cy="3892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8040" y="1820545"/>
            <a:ext cx="7995285" cy="4730750"/>
          </a:xfrm>
          <a:prstGeom prst="rect">
            <a:avLst/>
          </a:prstGeom>
        </p:spPr>
      </p:pic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5AA0C8-2CFD-4D22-B734-C40740A2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152140" y="3163570"/>
            <a:ext cx="563181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POST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基于错误单引号注入</a:t>
            </a:r>
            <a:endParaRPr 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0C78A07-F0B9-43B2-BB3E-92B4381A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5655" y="1014730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>
                <a:solidFill>
                  <a:schemeClr val="bg1"/>
                </a:solidFill>
              </a:rPr>
              <a:t>注入点位置发生了变化，在浏览器中已经无法直接进行查看与修改。当然可以借助对应的插件可以完成修改任务。以</a:t>
            </a:r>
            <a:r>
              <a:rPr lang="en-US" altLang="zh-CN">
                <a:solidFill>
                  <a:schemeClr val="bg1"/>
                </a:solidFill>
              </a:rPr>
              <a:t>Sqli-Lab Less11 </a:t>
            </a:r>
            <a:r>
              <a:rPr lang="zh-CN" altLang="en-US">
                <a:solidFill>
                  <a:schemeClr val="bg1"/>
                </a:solidFill>
              </a:rPr>
              <a:t>为例。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90" y="1736725"/>
            <a:ext cx="10116185" cy="3384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610" y="1659890"/>
            <a:ext cx="6934835" cy="48266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385" y="1659890"/>
            <a:ext cx="9841230" cy="46151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40" y="243840"/>
            <a:ext cx="12033885" cy="6369685"/>
          </a:xfrm>
          <a:prstGeom prst="rect">
            <a:avLst/>
          </a:prstGeo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73C95ED-FC00-49CD-9034-5A93B2DE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818765" y="3163570"/>
            <a:ext cx="645477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POST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基于错误双引号注入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1B9E014-616A-4686-ACD5-CB6414336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61277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>
                <a:solidFill>
                  <a:schemeClr val="bg1"/>
                </a:solidFill>
              </a:rPr>
              <a:t>查看</a:t>
            </a:r>
            <a:r>
              <a:rPr lang="en-US" altLang="zh-CN">
                <a:solidFill>
                  <a:schemeClr val="bg1"/>
                </a:solidFill>
              </a:rPr>
              <a:t>Sqli-Lab Less 12</a:t>
            </a:r>
            <a:r>
              <a:rPr lang="zh-CN" altLang="en-US">
                <a:solidFill>
                  <a:schemeClr val="bg1"/>
                </a:solidFill>
              </a:rPr>
              <a:t>源代码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890" y="1320800"/>
            <a:ext cx="8109585" cy="4216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415" y="1320800"/>
            <a:ext cx="9801860" cy="5166995"/>
          </a:xfrm>
          <a:prstGeom prst="rect">
            <a:avLst/>
          </a:prstGeo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6C69792-2868-4F60-8796-3F0CBBEE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40735" y="3081655"/>
            <a:ext cx="587756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安全测试</a:t>
            </a:r>
            <a:endParaRPr 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9D25A00-7E19-4D83-A4A9-4175E4FA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宽屏</PresentationFormat>
  <Paragraphs>42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Adobe Gothic Std B</vt:lpstr>
      <vt:lpstr>等线</vt:lpstr>
      <vt:lpstr>微软雅黑</vt:lpstr>
      <vt:lpstr>Arial</vt:lpstr>
      <vt:lpstr>Calibri Light</vt:lpstr>
      <vt:lpstr>Impact</vt:lpstr>
      <vt:lpstr>1_Office 主题</vt:lpstr>
      <vt:lpstr>2_Office 主题</vt:lpstr>
      <vt:lpstr>Web攻防 训练营</vt:lpstr>
      <vt:lpstr>PowerPoint 演示文稿</vt:lpstr>
      <vt:lpstr>Burpsuite 抓取HTTP请求</vt:lpstr>
      <vt:lpstr>PowerPoint 演示文稿</vt:lpstr>
      <vt:lpstr>POST 基于错误单引号注入</vt:lpstr>
      <vt:lpstr>PowerPoint 演示文稿</vt:lpstr>
      <vt:lpstr>POST 基于错误双引号注入</vt:lpstr>
      <vt:lpstr>PowerPoint 演示文稿</vt:lpstr>
      <vt:lpstr>Sqlmap安全测试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Web攻防 训练营</dc:title>
  <dc:creator/>
  <cp:lastModifiedBy>MC Y</cp:lastModifiedBy>
  <cp:revision>132</cp:revision>
  <dcterms:created xsi:type="dcterms:W3CDTF">2018-08-20T13:57:00Z</dcterms:created>
  <dcterms:modified xsi:type="dcterms:W3CDTF">2019-10-17T09:48:26Z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