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存储型XSS灰盒测试</a:t>
            </a:r>
            <a:endParaRPr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绕过过滤，触发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61861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已知程序过滤了</a:t>
            </a:r>
            <a:r>
              <a:rPr lang="en-US" altLang="zh-CN">
                <a:solidFill>
                  <a:schemeClr val="bg1"/>
                </a:solidFill>
              </a:rPr>
              <a:t>javascript,</a:t>
            </a:r>
            <a:r>
              <a:rPr lang="zh-CN" altLang="en-US">
                <a:solidFill>
                  <a:schemeClr val="bg1"/>
                </a:solidFill>
              </a:rPr>
              <a:t>构造</a:t>
            </a:r>
            <a:r>
              <a:rPr lang="en-US" altLang="zh-CN">
                <a:solidFill>
                  <a:schemeClr val="bg1"/>
                </a:solidFill>
              </a:rPr>
              <a:t>Payload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"&gt;&lt;details open ontoggle=eval("\x6a\x61\x76\x61\x73\x63\x72\x69\x70\x74\x3aalert('xss')")&gt;&lt;"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80" y="2263775"/>
            <a:ext cx="10539730" cy="45104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62685" y="2886075"/>
            <a:ext cx="3293110" cy="1489075"/>
            <a:chOff x="4298950" y="2274888"/>
            <a:chExt cx="32931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601912" cy="549275"/>
              <a:chOff x="3702051" y="2081213"/>
              <a:chExt cx="26019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0320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环境搭建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7089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定向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挖掘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058978" y="2885758"/>
            <a:ext cx="4359910" cy="1458912"/>
            <a:chOff x="4298950" y="4113213"/>
            <a:chExt cx="435991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3876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黑名单审计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77571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绕过过滤，触发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62685" y="2886075"/>
            <a:ext cx="3293110" cy="1489075"/>
            <a:chOff x="4298950" y="2274888"/>
            <a:chExt cx="32931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601912" cy="549275"/>
              <a:chOff x="3702051" y="2081213"/>
              <a:chExt cx="26019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0320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环境搭建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7089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定向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挖掘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058978" y="2885758"/>
            <a:ext cx="4359910" cy="1458912"/>
            <a:chOff x="4298950" y="4113213"/>
            <a:chExt cx="435991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3876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黑名单审计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77571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绕过过滤，触发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环境搭建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环境搭建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4039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PhpStudy</a:t>
            </a:r>
            <a:r>
              <a:rPr lang="zh-CN" altLang="en-US">
                <a:solidFill>
                  <a:schemeClr val="bg1"/>
                </a:solidFill>
              </a:rPr>
              <a:t>搭建 微社区程序——ROCBOSS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" y="2140585"/>
            <a:ext cx="10886440" cy="3178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8565" y="3163570"/>
            <a:ext cx="467487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定向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挖掘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代码审计 定向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挖掘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XSS漏洞可以存在于个人资料处，文章发表处或者留言评论处等等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2530" y="2072005"/>
            <a:ext cx="9738995" cy="3740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15080" y="392430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发表文章功能的未知被</a:t>
            </a:r>
            <a:r>
              <a:rPr lang="en-US" altLang="zh-CN">
                <a:solidFill>
                  <a:srgbClr val="FF0000"/>
                </a:solidFill>
              </a:rPr>
              <a:t>HTML</a:t>
            </a:r>
            <a:r>
              <a:rPr lang="zh-CN" altLang="en-US">
                <a:solidFill>
                  <a:srgbClr val="FF0000"/>
                </a:solidFill>
              </a:rPr>
              <a:t>实体化，无法继续</a:t>
            </a:r>
            <a:r>
              <a:rPr lang="en-US" altLang="zh-CN">
                <a:solidFill>
                  <a:srgbClr val="FF0000"/>
                </a:solidFill>
              </a:rPr>
              <a:t>XSS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163570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黑名单审计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黑名单审计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24269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私信位置没有被实体化，可以进行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r>
              <a:rPr lang="zh-CN" altLang="en-US">
                <a:solidFill>
                  <a:schemeClr val="bg1"/>
                </a:solidFill>
              </a:rPr>
              <a:t>，但是被黑名单过滤。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0" y="1610995"/>
            <a:ext cx="9431655" cy="49352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91355" y="403098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没有过滤</a:t>
            </a:r>
            <a:r>
              <a:rPr lang="en-US" altLang="zh-CN">
                <a:solidFill>
                  <a:schemeClr val="bg1"/>
                </a:solidFill>
              </a:rPr>
              <a:t>details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ontaggle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027170" y="3081655"/>
            <a:ext cx="413702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绕过过滤，触发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WPS 演示</Application>
  <PresentationFormat>宽屏</PresentationFormat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客户端攻击和服务端攻击区别</vt:lpstr>
      <vt:lpstr>PowerPoint 演示文稿</vt:lpstr>
      <vt:lpstr> XSS分类</vt:lpstr>
      <vt:lpstr>PowerPoint 演示文稿</vt:lpstr>
      <vt:lpstr>XSS演示</vt:lpstr>
      <vt:lpstr>PowerPoint 演示文稿</vt:lpstr>
      <vt:lpstr>XSS探测过程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82</cp:revision>
  <dcterms:created xsi:type="dcterms:W3CDTF">2018-08-20T13:57:00Z</dcterms:created>
  <dcterms:modified xsi:type="dcterms:W3CDTF">2018-11-25T03:05:31Z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