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8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smtClean="0">
                <a:latin typeface="微软雅黑" panose="020B0503020204020204" charset="-122"/>
                <a:ea typeface="微软雅黑" panose="020B0503020204020204" charset="-122"/>
              </a:rPr>
              <a:t>暴力破解 - 密码离线破解</a:t>
            </a:r>
            <a:endParaRPr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离线破解代码拓展</a:t>
            </a:r>
            <a:endParaRPr lang="zh-CN" alt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61861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、既然可以执行</a:t>
            </a:r>
            <a:r>
              <a:rPr lang="en-US" altLang="zh-CN">
                <a:solidFill>
                  <a:schemeClr val="bg1"/>
                </a:solidFill>
              </a:rPr>
              <a:t>MD5</a:t>
            </a:r>
            <a:r>
              <a:rPr lang="zh-CN" altLang="en-US">
                <a:solidFill>
                  <a:schemeClr val="bg1"/>
                </a:solidFill>
              </a:rPr>
              <a:t>破解，那么在修改加密方式的话，就可以实现其他加密方式的密码破解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324485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、可以使用多线程加快破解速度等。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162685" y="2886075"/>
            <a:ext cx="3327400" cy="1489075"/>
            <a:chOff x="4298950" y="2274888"/>
            <a:chExt cx="332740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313112" cy="549275"/>
              <a:chOff x="3702051" y="2081213"/>
              <a:chExt cx="331311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7432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离线破解介绍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7432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网站离线破解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7058978" y="2885758"/>
            <a:ext cx="4038600" cy="1458912"/>
            <a:chOff x="4298950" y="4113213"/>
            <a:chExt cx="403860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7432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本地离线破解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4544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离线破解代码拓展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2601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162685" y="2886075"/>
            <a:ext cx="3327400" cy="1489075"/>
            <a:chOff x="4298950" y="2274888"/>
            <a:chExt cx="332740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313112" cy="549275"/>
              <a:chOff x="3702051" y="2081213"/>
              <a:chExt cx="331311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7432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离线破解介绍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7432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网站离线破解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7058978" y="2885758"/>
            <a:ext cx="4038600" cy="1458912"/>
            <a:chOff x="4298950" y="4113213"/>
            <a:chExt cx="403860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7432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本地离线破解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4544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离线破解代码拓展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27400" y="3163570"/>
            <a:ext cx="55372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离线破解介绍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离线破解介绍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1403985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离线破解指：破解过程中，已经获得加密密文，在不与目标服务器交互的情况下，利用在线网站或本地程序对密文进行破解。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635" y="3237865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 离线不会触发密码锁定机制              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不会产生大量登录失败日志引起管理员注意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758565" y="3163570"/>
            <a:ext cx="467487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网站离线破解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网站离线破解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6290" y="140144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以</a:t>
            </a:r>
            <a:r>
              <a:rPr lang="en-US" altLang="zh-CN">
                <a:solidFill>
                  <a:schemeClr val="bg1"/>
                </a:solidFill>
              </a:rPr>
              <a:t>MD5</a:t>
            </a:r>
            <a:r>
              <a:rPr lang="zh-CN" altLang="en-US">
                <a:solidFill>
                  <a:schemeClr val="bg1"/>
                </a:solidFill>
              </a:rPr>
              <a:t>密文为例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6290" y="19024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https://www.cmd5.com/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635" y="2618105"/>
            <a:ext cx="10474960" cy="30695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083685" y="3163570"/>
            <a:ext cx="402399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本地离线破解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5755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本地离线破解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6290" y="140144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利用</a:t>
            </a:r>
            <a:r>
              <a:rPr lang="en-US" altLang="zh-CN">
                <a:solidFill>
                  <a:schemeClr val="bg1"/>
                </a:solidFill>
              </a:rPr>
              <a:t>Python</a:t>
            </a:r>
            <a:r>
              <a:rPr lang="zh-CN" altLang="en-US">
                <a:solidFill>
                  <a:schemeClr val="bg1"/>
                </a:solidFill>
              </a:rPr>
              <a:t>实现本地破解</a:t>
            </a:r>
            <a:r>
              <a:rPr lang="en-US" altLang="zh-CN">
                <a:solidFill>
                  <a:schemeClr val="bg1"/>
                </a:solidFill>
              </a:rPr>
              <a:t>MD5</a:t>
            </a:r>
            <a:r>
              <a:rPr lang="zh-CN" altLang="en-US">
                <a:solidFill>
                  <a:schemeClr val="bg1"/>
                </a:solidFill>
              </a:rPr>
              <a:t>密文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3895" y="1830070"/>
            <a:ext cx="8216900" cy="42945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027170" y="3081655"/>
            <a:ext cx="413702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离线破解代码拓展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  <p:tag name="KSO_WM_SLIDE_MODEL_TYPE" val="cover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WPS 演示</Application>
  <PresentationFormat>宽屏</PresentationFormat>
  <Paragraphs>68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JS二次验证介绍</vt:lpstr>
      <vt:lpstr>PowerPoint 演示文稿</vt:lpstr>
      <vt:lpstr>自动化探测工具介绍</vt:lpstr>
      <vt:lpstr>PowerPoint 演示文稿</vt:lpstr>
      <vt:lpstr>自动化探测工具使用</vt:lpstr>
      <vt:lpstr>PowerPoint 演示文稿</vt:lpstr>
      <vt:lpstr>利用CSRF漏洞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98</cp:revision>
  <dcterms:created xsi:type="dcterms:W3CDTF">2018-08-20T13:57:00Z</dcterms:created>
  <dcterms:modified xsi:type="dcterms:W3CDTF">2019-01-12T22:04:02Z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