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2"/>
  </p:notes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3"/>
    <p:sldId id="268" r:id="rId14"/>
    <p:sldId id="28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暴力破解 - dymerge字典合并工具 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输出合并内容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502410"/>
            <a:ext cx="1060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到目前为止，我们一直使用Dymerge的默认设置保存输出，这次我们将使用“-o”标志定义输出的文件名和目标。</a:t>
            </a:r>
            <a:endParaRPr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915160"/>
            <a:ext cx="1060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./dymerge.py </a:t>
            </a: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dic1.txt dic2.txt</a:t>
            </a:r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-s -f -o /root/output.txt</a:t>
            </a:r>
            <a:endParaRPr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2546350"/>
            <a:ext cx="10600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也可以定义为压缩文件输出：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./dymerge.py </a:t>
            </a: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dic1.txt dic2.txt </a:t>
            </a:r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/root/output</a:t>
            </a:r>
            <a:r>
              <a:rPr 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.zip</a:t>
            </a:r>
            <a:endParaRPr 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288665"/>
            <a:ext cx="10058400" cy="3205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391795" y="2884170"/>
            <a:ext cx="5271770" cy="1489075"/>
            <a:chOff x="4298950" y="2274888"/>
            <a:chExt cx="52717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257482" cy="549275"/>
              <a:chOff x="3702051" y="2081213"/>
              <a:chExt cx="525748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68757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dymerge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工具介绍与安装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2077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dymerge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基本使用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15698" y="2883853"/>
            <a:ext cx="4916170" cy="1458912"/>
            <a:chOff x="4298950" y="4113213"/>
            <a:chExt cx="49161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6207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dymerge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高级使用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3319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dymerge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输出合并内容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6117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391795" y="2884170"/>
            <a:ext cx="5271770" cy="1489075"/>
            <a:chOff x="4298950" y="2274888"/>
            <a:chExt cx="52717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257482" cy="549275"/>
              <a:chOff x="3702051" y="2081213"/>
              <a:chExt cx="525748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68757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dymerge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工具介绍与安装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2077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dymerge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基本使用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15698" y="2883853"/>
            <a:ext cx="4916170" cy="1458912"/>
            <a:chOff x="4298950" y="4113213"/>
            <a:chExt cx="49161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6207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dymerge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高级使用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3319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dymerge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输出合并内容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69590" y="3081020"/>
            <a:ext cx="630174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工具介绍与安装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" y="5988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工具介绍与安装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1423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Dymerge用来操作多个已获得的字典文件，重塑以及合并</a:t>
            </a:r>
            <a:r>
              <a:rPr lang="zh-CN">
                <a:solidFill>
                  <a:schemeClr val="bg1"/>
                </a:solidFill>
              </a:rPr>
              <a:t>的工具。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5655" y="151066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git clone https://github.com/k4m4/dymerge.git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./dymerge.py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./dymerge.py -h 或者 --help 获取帮助信息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2432685"/>
            <a:ext cx="9539605" cy="428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基本使用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5187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基本使用</a:t>
            </a:r>
            <a:endParaRPr 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700" y="96329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合并两个字典文件 为 dymerged.txt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./dymerge.py </a:t>
            </a:r>
            <a:r>
              <a:rPr lang="en-US">
                <a:solidFill>
                  <a:schemeClr val="bg1"/>
                </a:solidFill>
              </a:rPr>
              <a:t>dic1.txt dic2.txt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如果字典文件内容特别大，需要花费大量时间，可以使用参数-f 加快速度。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./dymerge.py  </a:t>
            </a:r>
            <a:r>
              <a:rPr lang="en-US">
                <a:solidFill>
                  <a:schemeClr val="bg1"/>
                </a:solidFill>
                <a:sym typeface="+mn-ea"/>
              </a:rPr>
              <a:t>dic1.txt dic2.txt  </a:t>
            </a:r>
            <a:r>
              <a:rPr>
                <a:solidFill>
                  <a:schemeClr val="bg1"/>
                </a:solidFill>
              </a:rPr>
              <a:t>-f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2513965"/>
            <a:ext cx="10058400" cy="3990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高级使用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127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高级使用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41732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Dymerge删除重复项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./dymerge dic1.txt dic2.txt -u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96799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Dymerge</a:t>
            </a:r>
            <a:r>
              <a:rPr>
                <a:solidFill>
                  <a:schemeClr val="bg1"/>
                </a:solidFill>
              </a:rPr>
              <a:t>逆向字典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./dymerge dic1.txt dic2.txt -r</a:t>
            </a:r>
            <a:endParaRPr lang="en-US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426974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Dymerge字母和数字排序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./dymerge dic1.txt dic2.txt -s</a:t>
            </a:r>
            <a:endParaRPr lang="en-US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965" y="1266190"/>
            <a:ext cx="7774940" cy="4325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dymerge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输出合并内容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dymerge工具介绍与安装</vt:lpstr>
      <vt:lpstr>PowerPoint 演示文稿</vt:lpstr>
      <vt:lpstr>dymerge基本使用</vt:lpstr>
      <vt:lpstr>PowerPoint 演示文稿</vt:lpstr>
      <vt:lpstr>dymerge高级使用</vt:lpstr>
      <vt:lpstr>PowerPoint 演示文稿</vt:lpstr>
      <vt:lpstr>dymerge输出合并内容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138</cp:revision>
  <dcterms:created xsi:type="dcterms:W3CDTF">2018-08-20T13:57:00Z</dcterms:created>
  <dcterms:modified xsi:type="dcterms:W3CDTF">2019-01-09T21:22:07Z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