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SQL注入 报错（updatexml与extractvalue函数介绍）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extractvalue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2585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参考链接：https://dev.mysql.com/doc/refman/5.7/en/xml-functions.html  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1881505"/>
            <a:ext cx="8571230" cy="3094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162550"/>
            <a:ext cx="9647555" cy="933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4780280" cy="1489075"/>
            <a:chOff x="4298950" y="2274888"/>
            <a:chExt cx="478028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765992" cy="549275"/>
              <a:chOff x="3702051" y="2081213"/>
              <a:chExt cx="476599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19608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Sqlmap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更新参数介绍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098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演示数据表介绍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100830" cy="1458912"/>
            <a:chOff x="4298950" y="4113213"/>
            <a:chExt cx="41008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24485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updatexml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5166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extractvalue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4780280" cy="1489075"/>
            <a:chOff x="4298950" y="2274888"/>
            <a:chExt cx="478028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765992" cy="549275"/>
              <a:chOff x="3702051" y="2081213"/>
              <a:chExt cx="476599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19608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Sqlmap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更新参数介绍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098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演示数据表介绍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100830" cy="1458912"/>
            <a:chOff x="4298950" y="4113213"/>
            <a:chExt cx="41008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24485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updatexml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5166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extractvalue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73450" y="3081655"/>
            <a:ext cx="47929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更新参数介绍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更新参数介绍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15379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--purge   </a:t>
            </a:r>
            <a:r>
              <a:rPr lang="zh-CN" altLang="en-US">
                <a:solidFill>
                  <a:schemeClr val="bg1"/>
                </a:solidFill>
              </a:rPr>
              <a:t>以安全模式删除所有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数据目录。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2225675"/>
            <a:ext cx="10457180" cy="1703070"/>
          </a:xfrm>
          <a:prstGeom prst="rect">
            <a:avLst/>
          </a:prstGeom>
        </p:spPr>
      </p:pic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4375785"/>
            <a:ext cx="10453370" cy="1023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演示数据表介绍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演示数据表介绍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1326515"/>
            <a:ext cx="9475470" cy="1840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45" y="3664585"/>
            <a:ext cx="9688195" cy="1752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6390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updatexml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updatexml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68145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UPDATEXML (XML_document, XPath_string, new_value);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第一个参数：XML_document是String格式，为XML文档对象的名称，文中为Doc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第二个参数：XPath_string (Xpath格式的字符串) ，如果不了解Xpath语法，可以在网上查找教程。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第三个参数：new_value，String格式，替换查找到的符合条件的数据 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3181985"/>
            <a:ext cx="10291445" cy="1033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98290" y="3081020"/>
            <a:ext cx="39947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extractvalue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演示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Sqlmap 更新参数介绍</vt:lpstr>
      <vt:lpstr>PowerPoint 演示文稿</vt:lpstr>
      <vt:lpstr>演示数据表介绍</vt:lpstr>
      <vt:lpstr>PowerPoint 演示文稿</vt:lpstr>
      <vt:lpstr>updatexml函数</vt:lpstr>
      <vt:lpstr>PowerPoint 演示文稿</vt:lpstr>
      <vt:lpstr>extractvalue函数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73</cp:revision>
  <dcterms:created xsi:type="dcterms:W3CDTF">2018-08-20T13:57:00Z</dcterms:created>
  <dcterms:modified xsi:type="dcterms:W3CDTF">2018-11-03T11:46:29Z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