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注入漏洞简单挖掘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  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代码审计挖掘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0day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漏洞验证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POC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51765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针对 </a:t>
            </a:r>
            <a:r>
              <a:rPr lang="en-US" altLang="zh-CN">
                <a:solidFill>
                  <a:schemeClr val="bg1"/>
                </a:solidFill>
              </a:rPr>
              <a:t>url </a:t>
            </a:r>
            <a:r>
              <a:rPr lang="zh-CN" altLang="en-US">
                <a:solidFill>
                  <a:schemeClr val="bg1"/>
                </a:solidFill>
              </a:rPr>
              <a:t>测试：http://127.0.0.1/espcms/upload/adminsoft/index.php?archive=citylist&amp;action=citylist&amp;parentid=-1%20union%20select%201,2,user(),4,5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2582545"/>
            <a:ext cx="9762490" cy="2360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852805" y="2916555"/>
            <a:ext cx="5473700" cy="1489075"/>
            <a:chOff x="4298950" y="2274888"/>
            <a:chExt cx="54737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459412" cy="549275"/>
              <a:chOff x="3702051" y="2081213"/>
              <a:chExt cx="54594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8895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CMS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环境搭建（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espcms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098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自动化审计工具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458970" cy="1458912"/>
            <a:chOff x="4298950" y="4113213"/>
            <a:chExt cx="44589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747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直接挖掘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8747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漏洞验证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POC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852805" y="2916555"/>
            <a:ext cx="5473700" cy="1489075"/>
            <a:chOff x="4298950" y="2274888"/>
            <a:chExt cx="54737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459412" cy="549275"/>
              <a:chOff x="3702051" y="2081213"/>
              <a:chExt cx="54594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8895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CMS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环境搭建（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espcms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0988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自动化审计工具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458970" cy="1458912"/>
            <a:chOff x="4298950" y="4113213"/>
            <a:chExt cx="44589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747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直接挖掘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select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8747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漏洞验证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POC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412490" y="3081020"/>
            <a:ext cx="53663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CMS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环境搭建（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espcms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CMS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环境搭建（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espcms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720" y="1539240"/>
            <a:ext cx="7042150" cy="4409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" y="1539240"/>
            <a:ext cx="11100435" cy="4921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自动化审计工具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自动化审计工具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159510"/>
            <a:ext cx="10314305" cy="5346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30650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直接挖掘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直接挖掘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select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1332865"/>
            <a:ext cx="10166985" cy="4192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20" y="1252220"/>
            <a:ext cx="9813290" cy="5151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" y="1195705"/>
            <a:ext cx="10706100" cy="52076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漏洞验证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POC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SQL注入的原因</vt:lpstr>
      <vt:lpstr>PowerPoint 演示文稿</vt:lpstr>
      <vt:lpstr>登录案例讲解</vt:lpstr>
      <vt:lpstr>PowerPoint 演示文稿</vt:lpstr>
      <vt:lpstr>CMS SQL注入讲解</vt:lpstr>
      <vt:lpstr>PowerPoint 演示文稿</vt:lpstr>
      <vt:lpstr>Sqlmap基本使用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73</cp:revision>
  <dcterms:created xsi:type="dcterms:W3CDTF">2018-08-20T13:57:00Z</dcterms:created>
  <dcterms:modified xsi:type="dcterms:W3CDTF">2018-10-30T12:57:25Z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