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6"/>
  </p:notes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发生的位置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头中的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3970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如果在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HTTP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自定义头中提交的参数值，在页面中显示。很有可能就存在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XSS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1858645"/>
            <a:ext cx="8971280" cy="4707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93800" y="2916555"/>
            <a:ext cx="4609465" cy="1489075"/>
            <a:chOff x="4298950" y="2274888"/>
            <a:chExt cx="46094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341812" cy="549275"/>
              <a:chOff x="3702051" y="2081213"/>
              <a:chExt cx="43418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7719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GET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型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URL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中的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endPara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252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型表单中的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09068" y="2916238"/>
            <a:ext cx="4981574" cy="1458912"/>
            <a:chOff x="4298950" y="4113213"/>
            <a:chExt cx="49815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97116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3973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自定义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头中的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93800" y="2916555"/>
            <a:ext cx="4609465" cy="1489075"/>
            <a:chOff x="4298950" y="2274888"/>
            <a:chExt cx="46094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341812" cy="549275"/>
              <a:chOff x="3702051" y="2081213"/>
              <a:chExt cx="43418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7719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GET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型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URL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中的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XSS</a:t>
                </a:r>
                <a:endPara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2526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POST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型表单中的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09068" y="2916238"/>
            <a:ext cx="4981574" cy="1458912"/>
            <a:chOff x="4298950" y="4113213"/>
            <a:chExt cx="498157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97116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3973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自定义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HTTP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头中的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47465" y="3081655"/>
            <a:ext cx="44977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4605" y="1181735"/>
            <a:ext cx="861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如果在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中提交的参数值，在页面中显示。很有可能就存在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110" y="1550035"/>
            <a:ext cx="7315835" cy="511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51605" y="3163570"/>
            <a:ext cx="42881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型表单中的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型表单中的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274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如果在表单中提交的参数值，在页面中显示。很有可能就存在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XSS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5515" y="1853565"/>
            <a:ext cx="7761605" cy="4431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5755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23380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JSON(JavaScript Object Notation) 是一种轻量级的数据交换格式。易于人阅读和编写，同时也易于机器解析和生成，并有效地提升网络传输效率。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JSON最常用的格式是对象的 键值对。例如下面这样：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21558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{"firstName": "Brett", "lastName": "McLaughlin"}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2524125"/>
            <a:ext cx="8522335" cy="3832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17265" y="3081655"/>
            <a:ext cx="48926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头中的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WPS 演示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GET型URL中的XSS</vt:lpstr>
      <vt:lpstr>PowerPoint 演示文稿</vt:lpstr>
      <vt:lpstr>POST型表单中的XSS</vt:lpstr>
      <vt:lpstr>PowerPoint 演示文稿</vt:lpstr>
      <vt:lpstr> JSON中的XSS</vt:lpstr>
      <vt:lpstr>PowerPoint 演示文稿</vt:lpstr>
      <vt:lpstr>自定义HTTP头中的XSS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104</cp:revision>
  <dcterms:created xsi:type="dcterms:W3CDTF">2018-08-20T13:57:00Z</dcterms:created>
  <dcterms:modified xsi:type="dcterms:W3CDTF">2018-11-12T05:00:59Z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