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2"/>
  </p:notesMasterIdLst>
  <p:sldIdLst>
    <p:sldId id="257" r:id="rId4"/>
    <p:sldId id="258" r:id="rId5"/>
    <p:sldId id="259" r:id="rId6"/>
    <p:sldId id="262" r:id="rId7"/>
    <p:sldId id="263" r:id="rId8"/>
    <p:sldId id="264" r:id="rId9"/>
    <p:sldId id="290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mtClean="0">
                <a:latin typeface="微软雅黑" panose="020B0503020204020204" charset="-122"/>
                <a:ea typeface="微软雅黑" panose="020B0503020204020204" charset="-122"/>
              </a:rPr>
              <a:t>XXE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防御策略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3" name="组合 29"/>
          <p:cNvGrpSpPr/>
          <p:nvPr/>
        </p:nvGrpSpPr>
        <p:grpSpPr bwMode="auto">
          <a:xfrm rot="0">
            <a:off x="869315" y="3070860"/>
            <a:ext cx="4014109" cy="549275"/>
            <a:chOff x="3702051" y="2081213"/>
            <a:chExt cx="4014413" cy="549275"/>
          </a:xfrm>
        </p:grpSpPr>
        <p:sp>
          <p:nvSpPr>
            <p:cNvPr id="18" name="任意多边形 17"/>
            <p:cNvSpPr/>
            <p:nvPr/>
          </p:nvSpPr>
          <p:spPr>
            <a:xfrm>
              <a:off x="3702051" y="2281238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187" name="文本框 6"/>
            <p:cNvSpPr txBox="1">
              <a:spLocks noChangeArrowheads="1"/>
            </p:cNvSpPr>
            <p:nvPr/>
          </p:nvSpPr>
          <p:spPr bwMode="auto">
            <a:xfrm>
              <a:off x="4271963" y="2081213"/>
              <a:ext cx="34445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XXE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漏洞消亡原因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7592695" y="3046413"/>
            <a:ext cx="3293428" cy="546100"/>
            <a:chOff x="4322762" y="4113213"/>
            <a:chExt cx="3293429" cy="546100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73304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XXE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漏洞防御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663633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12383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945130" y="3081655"/>
            <a:ext cx="630174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XXE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漏洞消亡原因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2950" y="5988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XXE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漏洞消亡原因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95961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http://www.linuxfromscratch.org/blfs/view/cvs/general/libxml2.html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27762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libxml2.9.0以后，默认不解析外部实体，导致XXE漏洞逐渐消亡。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0" y="2630805"/>
            <a:ext cx="10570210" cy="39668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152140" y="3163570"/>
            <a:ext cx="563181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XXE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漏洞防御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5655" y="51879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XXE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漏洞防御</a:t>
            </a:r>
            <a:endParaRPr 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405255"/>
            <a:ext cx="106006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、使用开发语言提供的禁用外部实体的方法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PHP：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libxml_disable_entity_loader(true);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JAVA: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DocumentBuilderFactory dbf =DocumentBuilderFactory.newInstance();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dbf.setExpandEntityReferences(false);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Python：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from lxml import etree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xmlData = etree.parse(xmlSource,etree.XMLParser(resolve_entities=False))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5655" y="537400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2</a:t>
            </a:r>
            <a:r>
              <a:rPr>
                <a:solidFill>
                  <a:schemeClr val="bg1"/>
                </a:solidFill>
              </a:rPr>
              <a:t>、过滤用户提交的XML数据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关键词：&lt;!DOCTYPE和&lt;!ENTITY，或者，SYSTEM和PUBLIC。</a:t>
            </a:r>
            <a:endParaRPr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3" name="组合 29"/>
          <p:cNvGrpSpPr/>
          <p:nvPr/>
        </p:nvGrpSpPr>
        <p:grpSpPr bwMode="auto">
          <a:xfrm rot="0">
            <a:off x="869315" y="3070860"/>
            <a:ext cx="4014109" cy="549275"/>
            <a:chOff x="3702051" y="2081213"/>
            <a:chExt cx="4014413" cy="549275"/>
          </a:xfrm>
        </p:grpSpPr>
        <p:sp>
          <p:nvSpPr>
            <p:cNvPr id="18" name="任意多边形 17"/>
            <p:cNvSpPr/>
            <p:nvPr/>
          </p:nvSpPr>
          <p:spPr>
            <a:xfrm>
              <a:off x="3702051" y="2281238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187" name="文本框 6"/>
            <p:cNvSpPr txBox="1">
              <a:spLocks noChangeArrowheads="1"/>
            </p:cNvSpPr>
            <p:nvPr/>
          </p:nvSpPr>
          <p:spPr bwMode="auto">
            <a:xfrm>
              <a:off x="4271963" y="2081213"/>
              <a:ext cx="34445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XXE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漏洞消亡原因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7486015" y="3070543"/>
            <a:ext cx="3293428" cy="546100"/>
            <a:chOff x="4322762" y="4113213"/>
            <a:chExt cx="3293429" cy="546100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73304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XXE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漏洞防御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663633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16117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12383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WPS 演示</Application>
  <PresentationFormat>宽屏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XXE漏洞消亡原因</vt:lpstr>
      <vt:lpstr>PowerPoint 演示文稿</vt:lpstr>
      <vt:lpstr>XXE漏洞防御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162</cp:revision>
  <dcterms:created xsi:type="dcterms:W3CDTF">2018-08-20T13:57:00Z</dcterms:created>
  <dcterms:modified xsi:type="dcterms:W3CDTF">2019-01-24T22:55:34Z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