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绕</a:t>
            </a: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过剔除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空格</a:t>
            </a: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的SQL注入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安全检测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23126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sqlmap -u “URL”  --hex --dbs --batch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715770"/>
            <a:ext cx="9373870" cy="4899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51485" y="2943860"/>
            <a:ext cx="4490720" cy="1461770"/>
            <a:chOff x="4298950" y="2302193"/>
            <a:chExt cx="449072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3409607" cy="521970"/>
              <a:chOff x="3702051" y="2108518"/>
              <a:chExt cx="3409607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368458" y="2108518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基础知识介绍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979670" y="3241993"/>
              <a:ext cx="3810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去除空格的代码分析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164263" y="2916238"/>
            <a:ext cx="5093335" cy="1458912"/>
            <a:chOff x="4298950" y="4113213"/>
            <a:chExt cx="509333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5091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绕过去除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空格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的SQL注入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安全检测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451485" y="2943860"/>
            <a:ext cx="4490720" cy="1461770"/>
            <a:chOff x="4298950" y="2302193"/>
            <a:chExt cx="4490720" cy="1461770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302193"/>
              <a:ext cx="3409607" cy="521970"/>
              <a:chOff x="3702051" y="2108518"/>
              <a:chExt cx="3409607" cy="521970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368458" y="2108518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基础知识介绍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979670" y="3241993"/>
              <a:ext cx="3810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去除空格的代码分析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164263" y="2916238"/>
            <a:ext cx="5093335" cy="1458912"/>
            <a:chOff x="4298950" y="4113213"/>
            <a:chExt cx="509333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5091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绕过去除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空格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的SQL注入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安全检测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61155" y="3081020"/>
            <a:ext cx="38696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000" y="9163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基础知识介绍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9880" y="19113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中的大小写不敏感，大写与小写一样。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9880" y="27584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Mysql </a:t>
            </a:r>
            <a:r>
              <a:rPr lang="zh-CN" altLang="en-US">
                <a:solidFill>
                  <a:schemeClr val="bg1"/>
                </a:solidFill>
              </a:rPr>
              <a:t>中的十六进制与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编码。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9880" y="36169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、符号和关键字替换  </a:t>
            </a:r>
            <a:r>
              <a:rPr lang="en-US" altLang="zh-CN">
                <a:solidFill>
                  <a:schemeClr val="bg1"/>
                </a:solidFill>
              </a:rPr>
              <a:t>and -- &amp;&amp;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or -- ||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9880" y="44310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、内联注释与多行注释  </a:t>
            </a:r>
            <a:r>
              <a:rPr lang="en-US" altLang="zh-CN">
                <a:solidFill>
                  <a:schemeClr val="bg1"/>
                </a:solidFill>
              </a:rPr>
              <a:t>/*! </a:t>
            </a:r>
            <a:r>
              <a:rPr lang="zh-CN" altLang="en-US">
                <a:solidFill>
                  <a:schemeClr val="bg1"/>
                </a:solidFill>
              </a:rPr>
              <a:t>内联注释</a:t>
            </a:r>
            <a:r>
              <a:rPr lang="en-US" altLang="zh-CN">
                <a:solidFill>
                  <a:schemeClr val="bg1"/>
                </a:solidFill>
              </a:rPr>
              <a:t>*/   /*</a:t>
            </a:r>
            <a:r>
              <a:rPr lang="zh-CN" altLang="en-US">
                <a:solidFill>
                  <a:schemeClr val="bg1"/>
                </a:solidFill>
              </a:rPr>
              <a:t>多行注释</a:t>
            </a:r>
            <a:r>
              <a:rPr lang="en-US" altLang="zh-CN">
                <a:solidFill>
                  <a:schemeClr val="bg1"/>
                </a:solidFill>
              </a:rPr>
              <a:t>*/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9880" y="508000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中会自动识别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Hex</a:t>
            </a:r>
            <a:r>
              <a:rPr lang="zh-CN" altLang="en-US">
                <a:solidFill>
                  <a:schemeClr val="bg1"/>
                </a:solidFill>
              </a:rPr>
              <a:t>编码好的内容。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2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39110" y="3163570"/>
            <a:ext cx="61131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去除空格的代码分析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95655" y="64135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preg_replace(mixed $pattern , mixed $replacement , mixed $subject):执行一个正则表达式的搜索和替换。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$pattern: 要搜索的模式，可以是字符串或一个字符串数组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$replacement: 用于替换的字符串或字符串数组。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$subject: 要搜索替换的目标字符串或字符串数组。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560" y="2499360"/>
            <a:ext cx="10089515" cy="3188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16605" y="3163570"/>
            <a:ext cx="55581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绕过去除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空格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的SQL注入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349885"/>
            <a:ext cx="106006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Sqli-Lab 26 </a:t>
            </a:r>
            <a:r>
              <a:rPr lang="zh-CN" altLang="en-US">
                <a:solidFill>
                  <a:schemeClr val="bg1"/>
                </a:solidFill>
              </a:rPr>
              <a:t>绕过策略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编码：hex,urlencode  换行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编码 </a:t>
            </a:r>
            <a:r>
              <a:rPr lang="en-US" altLang="zh-CN">
                <a:solidFill>
                  <a:schemeClr val="bg1"/>
                </a:solidFill>
              </a:rPr>
              <a:t>%0a   </a:t>
            </a:r>
            <a:r>
              <a:rPr lang="zh-CN" altLang="en-US">
                <a:solidFill>
                  <a:schemeClr val="bg1"/>
                </a:solidFill>
              </a:rPr>
              <a:t>%09 TAB键（水平）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%0a 新建一行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%0c 新的一页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%0d return功能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%0b TAB键（垂直）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935" y="1334135"/>
            <a:ext cx="9007475" cy="4189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WPS 演示</Application>
  <PresentationFormat>宽屏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基础知识介绍</vt:lpstr>
      <vt:lpstr>PowerPoint 演示文稿</vt:lpstr>
      <vt:lpstr>去除空格的代码分析</vt:lpstr>
      <vt:lpstr>PowerPoint 演示文稿</vt:lpstr>
      <vt:lpstr>绕过去除空格的SQL注入</vt:lpstr>
      <vt:lpstr>PowerPoint 演示文稿</vt:lpstr>
      <vt:lpstr>Sqlmap安全测试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132</cp:revision>
  <dcterms:created xsi:type="dcterms:W3CDTF">2018-08-20T13:57:00Z</dcterms:created>
  <dcterms:modified xsi:type="dcterms:W3CDTF">2018-09-18T11:42:16Z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