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Cookie Base64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编码注入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Sqlmap Cookie Base64</a:t>
            </a:r>
            <a:r>
              <a:rPr lang="zh-CN" altLang="en-US">
                <a:solidFill>
                  <a:schemeClr val="bg1"/>
                </a:solidFill>
              </a:rPr>
              <a:t>注入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5506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 -r target.txt --level 3 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918970"/>
            <a:ext cx="9055735" cy="471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2188845"/>
            <a:ext cx="9182735" cy="3822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933440" cy="1489075"/>
            <a:chOff x="4298950" y="2274888"/>
            <a:chExt cx="593344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24490" cy="549275"/>
              <a:chOff x="3702051" y="2081213"/>
              <a:chExt cx="3324490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5457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Base64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53492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Cookie Base64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56743" y="2916238"/>
            <a:ext cx="4511040" cy="1458912"/>
            <a:chOff x="4298950" y="4113213"/>
            <a:chExt cx="451104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9268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Cookie Base64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16555"/>
            <a:ext cx="5933440" cy="1489075"/>
            <a:chOff x="4298950" y="2274888"/>
            <a:chExt cx="593344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24490" cy="549275"/>
              <a:chOff x="3702051" y="2081213"/>
              <a:chExt cx="3324490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5457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Base64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53492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Cookie Base64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56743" y="2916238"/>
            <a:ext cx="4511040" cy="1458912"/>
            <a:chOff x="4298950" y="4113213"/>
            <a:chExt cx="451104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9268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Cookie Base64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Base64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92773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Base64编码是从二进制到字符的过程，可用于在HTTP环境下传递较长的标识信息。Base64是网络上最常见的用于传输8Bit字节码的编码方式之一，Base64就是一种基于64个可打印字符来表示二进制数据的方法。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279844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将原始内容转换为二进制，从左到右依次取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位，然后在最高位补两位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，形成新的内容。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编码规则：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①.把3个字符变成4个字符。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②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每76个字符加一个换行符。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③.最后的结束符也要处理。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39110" y="3163570"/>
            <a:ext cx="61131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Base64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6413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base64_decode(str) : PHP</a:t>
            </a:r>
            <a:r>
              <a:rPr lang="zh-CN" altLang="en-US">
                <a:solidFill>
                  <a:schemeClr val="bg1"/>
                </a:solidFill>
              </a:rPr>
              <a:t>语言中用于解密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加密字符串的函数。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1800225"/>
            <a:ext cx="9339580" cy="3408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43985" y="3081655"/>
            <a:ext cx="430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Cookie Base64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Base64</a:t>
            </a:r>
            <a:r>
              <a:rPr lang="zh-CN" altLang="en-US">
                <a:solidFill>
                  <a:schemeClr val="bg1"/>
                </a:solidFill>
              </a:rPr>
              <a:t>加密的注入语句，插入到</a:t>
            </a:r>
            <a:r>
              <a:rPr lang="en-US" altLang="zh-CN">
                <a:solidFill>
                  <a:schemeClr val="bg1"/>
                </a:solidFill>
              </a:rPr>
              <a:t>Cookie</a:t>
            </a:r>
            <a:r>
              <a:rPr lang="zh-CN" altLang="en-US">
                <a:solidFill>
                  <a:schemeClr val="bg1"/>
                </a:solidFill>
              </a:rPr>
              <a:t>对应的位置完成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注入漏洞的探测。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IiBvciAxPTEgIw==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明文   " or 1=1 #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956435"/>
            <a:ext cx="11445875" cy="438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956435"/>
            <a:ext cx="9952355" cy="4776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Base64介绍</vt:lpstr>
      <vt:lpstr>PowerPoint 演示文稿</vt:lpstr>
      <vt:lpstr>Cookie Base64注入代码分析</vt:lpstr>
      <vt:lpstr>PowerPoint 演示文稿</vt:lpstr>
      <vt:lpstr> Cookie Base64注入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93</cp:revision>
  <dcterms:created xsi:type="dcterms:W3CDTF">2018-08-20T13:57:00Z</dcterms:created>
  <dcterms:modified xsi:type="dcterms:W3CDTF">2018-09-12T11:41:21Z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