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宽</a:t>
            </a: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字节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注入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安全检测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23126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sqlmap -u “URL?id=1%df%27” --search --level 3 --risk 1 --thread 10   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904365"/>
            <a:ext cx="10058400" cy="4347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11250" y="2916555"/>
            <a:ext cx="4490720" cy="1461770"/>
            <a:chOff x="4298950" y="2302193"/>
            <a:chExt cx="4490720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3765207" cy="521970"/>
              <a:chOff x="3702051" y="2108518"/>
              <a:chExt cx="3765207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368458" y="2108518"/>
                <a:ext cx="30988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宽字节注入基础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979670" y="3241993"/>
              <a:ext cx="3810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宽字节注入代码分析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27483" y="2916238"/>
            <a:ext cx="4382135" cy="1458912"/>
            <a:chOff x="4298950" y="4113213"/>
            <a:chExt cx="438213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7979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宽字节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SQL注入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安全检测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22010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11250" y="2916555"/>
            <a:ext cx="4490720" cy="1461770"/>
            <a:chOff x="4298950" y="2302193"/>
            <a:chExt cx="4490720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3765207" cy="521970"/>
              <a:chOff x="3702051" y="2108518"/>
              <a:chExt cx="3765207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368458" y="2108518"/>
                <a:ext cx="30988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宽字节注入基础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979670" y="3241993"/>
              <a:ext cx="3810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宽字节注入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27483" y="2916238"/>
            <a:ext cx="4382135" cy="1458912"/>
            <a:chOff x="4298950" y="4113213"/>
            <a:chExt cx="438213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7979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宽字节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SQL注入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安全检测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161155" y="3081020"/>
            <a:ext cx="38696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宽字节注入基础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000" y="9163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宽字节注入基础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1856105"/>
            <a:ext cx="10600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GBK 占用两字节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ASCII占用一字节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PHP中编码为GBK，函数执行添加的是ASCII编码，MYSQL默认字符集是GBK等宽字节字符集。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%DF’ ：会被PHP当中的addslashes函数转义为“%DF\'” ，“\”既URL里的“%5C”，那么也就是说，“%DF'”会被转成“%DF%5C%27”倘若网站的字符集是GBK，MYSQL使用的编码也是GBK的话，就会认为“%DF%5C%27”是一个宽字符。也就是“縗’”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039110" y="3163570"/>
            <a:ext cx="61131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宽字节注入代码分析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95655" y="64135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Sqli-Less33 </a:t>
            </a:r>
            <a:r>
              <a:rPr lang="zh-CN" altLang="en-US">
                <a:solidFill>
                  <a:schemeClr val="bg1"/>
                </a:solidFill>
              </a:rPr>
              <a:t>代码分析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1975" y="1238250"/>
            <a:ext cx="5920740" cy="4791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16605" y="3163570"/>
            <a:ext cx="55581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宽字节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SQL注入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演示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349885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Sqli-Lab 33 </a:t>
            </a:r>
            <a:r>
              <a:rPr lang="zh-CN" altLang="en-US">
                <a:solidFill>
                  <a:schemeClr val="bg1"/>
                </a:solidFill>
              </a:rPr>
              <a:t>绕过策略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id=%df'  --+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490" y="1957070"/>
            <a:ext cx="9839325" cy="39439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WPS 演示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基础知识介绍</vt:lpstr>
      <vt:lpstr>PowerPoint 演示文稿</vt:lpstr>
      <vt:lpstr>去除（union）的代码分析</vt:lpstr>
      <vt:lpstr>PowerPoint 演示文稿</vt:lpstr>
      <vt:lpstr>绕过去除(union)的SQL注入</vt:lpstr>
      <vt:lpstr>PowerPoint 演示文稿</vt:lpstr>
      <vt:lpstr>Sqlmap安全测试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149</cp:revision>
  <dcterms:created xsi:type="dcterms:W3CDTF">2018-08-20T13:57:00Z</dcterms:created>
  <dcterms:modified xsi:type="dcterms:W3CDTF">2018-09-18T13:18:26Z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