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9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枚举信息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15" y="570865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检索所有信息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126490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-a  --all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95780"/>
            <a:ext cx="10058400" cy="4410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344295" y="2858770"/>
            <a:ext cx="4674235" cy="1490345"/>
            <a:chOff x="4298950" y="2273618"/>
            <a:chExt cx="4674235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659947" cy="550545"/>
              <a:chOff x="3702051" y="2079943"/>
              <a:chExt cx="4659944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090032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暴力破解数据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33788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读取文件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81433" y="2858453"/>
            <a:ext cx="4618355" cy="1434782"/>
            <a:chOff x="4298950" y="4137343"/>
            <a:chExt cx="4618356" cy="143478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7270" y="4137343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7270" y="5049838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检索所有信息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 后续课程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344295" y="2858770"/>
            <a:ext cx="4674235" cy="1490345"/>
            <a:chOff x="4298950" y="2273618"/>
            <a:chExt cx="4674235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659947" cy="550545"/>
              <a:chOff x="3702051" y="2079943"/>
              <a:chExt cx="4659944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090032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暴力破解数据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33788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读取文件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48413" y="2855278"/>
            <a:ext cx="4618355" cy="1434782"/>
            <a:chOff x="4298950" y="4137343"/>
            <a:chExt cx="4618356" cy="143478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7270" y="4137343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7270" y="5049838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检索所有信息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29560" y="3163570"/>
            <a:ext cx="65322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暴力破解数据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70" y="47498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暴力破解数据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270" y="1197610"/>
            <a:ext cx="11711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使用场景：</a:t>
            </a:r>
            <a:r>
              <a:rPr lang="en-US" altLang="zh-CN">
                <a:solidFill>
                  <a:schemeClr val="bg1"/>
                </a:solidFill>
              </a:rPr>
              <a:t>Mysql&lt;5.0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中没有元数据库 </a:t>
            </a:r>
            <a:r>
              <a:rPr lang="en-US" altLang="zh-CN">
                <a:solidFill>
                  <a:schemeClr val="bg1"/>
                </a:solidFill>
              </a:rPr>
              <a:t>information_schema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--common-tables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--common-columns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2119630"/>
            <a:ext cx="7803515" cy="4076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67025" y="3163570"/>
            <a:ext cx="64579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读取文件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882015"/>
            <a:ext cx="1098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读取文件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285" y="1386840"/>
            <a:ext cx="10611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--file-read </a:t>
            </a:r>
            <a:r>
              <a:rPr lang="zh-CN" altLang="en-US">
                <a:solidFill>
                  <a:schemeClr val="bg1"/>
                </a:solidFill>
              </a:rPr>
              <a:t>路径  读取对应文件内容。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注意：此处路径为绝对路径。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2032000"/>
            <a:ext cx="9145270" cy="4634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21660" y="3081655"/>
            <a:ext cx="59493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写入文件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731520"/>
            <a:ext cx="10948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写入文件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5170" y="1450340"/>
            <a:ext cx="10849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solidFill>
                  <a:schemeClr val="bg1"/>
                </a:solidFill>
              </a:rPr>
              <a:t>--file-write   </a:t>
            </a:r>
            <a:r>
              <a:rPr lang="zh-CN" sz="1600">
                <a:solidFill>
                  <a:schemeClr val="bg1"/>
                </a:solidFill>
              </a:rPr>
              <a:t>读取本地文件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--file-dest    </a:t>
            </a:r>
            <a:r>
              <a:rPr lang="zh-CN" sz="1600">
                <a:solidFill>
                  <a:schemeClr val="bg1"/>
                </a:solidFill>
              </a:rPr>
              <a:t>将读取到的文件写入到远程绝对路径</a:t>
            </a:r>
            <a:endParaRPr lang="zh-CN" sz="1600">
              <a:solidFill>
                <a:schemeClr val="bg1"/>
              </a:solidFill>
            </a:endParaRP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10105"/>
            <a:ext cx="10058400" cy="4201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56255" y="3081020"/>
            <a:ext cx="59074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检索所有信息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Sqlmap 视频课程</vt:lpstr>
      <vt:lpstr>PowerPoint 演示文稿</vt:lpstr>
      <vt:lpstr>Sqlmap暴力破解数据</vt:lpstr>
      <vt:lpstr>PowerPoint 演示文稿</vt:lpstr>
      <vt:lpstr>Sqlmap读取文件</vt:lpstr>
      <vt:lpstr>PowerPoint 演示文稿</vt:lpstr>
      <vt:lpstr>Sqlmap写入文件</vt:lpstr>
      <vt:lpstr>PowerPoint 演示文稿</vt:lpstr>
      <vt:lpstr>Sqlmap udf用户自定义函数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201</cp:revision>
  <dcterms:created xsi:type="dcterms:W3CDTF">2018-08-20T13:57:00Z</dcterms:created>
  <dcterms:modified xsi:type="dcterms:W3CDTF">2018-09-28T10:04:25Z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