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8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smtClean="0">
                <a:latin typeface="微软雅黑" panose="020B0503020204020204" charset="-122"/>
                <a:ea typeface="微软雅黑" panose="020B0503020204020204" charset="-122"/>
              </a:rPr>
              <a:t>绕</a:t>
            </a: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过剔除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and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or</a:t>
            </a:r>
            <a:r>
              <a:rPr smtClean="0">
                <a:latin typeface="微软雅黑" panose="020B0503020204020204" charset="-122"/>
                <a:ea typeface="微软雅黑" panose="020B0503020204020204" charset="-122"/>
              </a:rPr>
              <a:t>的SQL注入</a:t>
            </a:r>
            <a:endParaRPr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安全检测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0" y="123126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sqlmap -u “URL”   --dbs --batch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0" y="1715770"/>
            <a:ext cx="9373870" cy="48990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451485" y="2943860"/>
            <a:ext cx="5191125" cy="1461770"/>
            <a:chOff x="4298950" y="2302193"/>
            <a:chExt cx="5191125" cy="1461770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302193"/>
              <a:ext cx="3409607" cy="521970"/>
              <a:chOff x="3702051" y="2108518"/>
              <a:chExt cx="3409607" cy="521970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368458" y="2108518"/>
                <a:ext cx="27432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基础知识介绍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979670" y="3241993"/>
              <a:ext cx="451040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去除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and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和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or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的代码分析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164263" y="2916238"/>
            <a:ext cx="5793740" cy="1458912"/>
            <a:chOff x="4298950" y="4113213"/>
            <a:chExt cx="579374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520954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绕过去除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and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和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or</a:t>
              </a:r>
              <a:r>
                <a:rPr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的SQL注入</a:t>
              </a:r>
              <a:endParaRPr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3788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安全检测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2601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451485" y="2943860"/>
            <a:ext cx="5191125" cy="1461770"/>
            <a:chOff x="4298950" y="2302193"/>
            <a:chExt cx="5191125" cy="1461770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302193"/>
              <a:ext cx="3409607" cy="521970"/>
              <a:chOff x="3702051" y="2108518"/>
              <a:chExt cx="3409607" cy="521970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368458" y="2108518"/>
                <a:ext cx="27432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基础知识介绍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979670" y="3241993"/>
              <a:ext cx="451040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去除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and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和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or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的代码分析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164263" y="2916238"/>
            <a:ext cx="5793740" cy="1458912"/>
            <a:chOff x="4298950" y="4113213"/>
            <a:chExt cx="579374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520954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绕过去除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and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和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or</a:t>
              </a:r>
              <a:r>
                <a:rPr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的SQL注入</a:t>
              </a:r>
              <a:endParaRPr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3788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安全检测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161155" y="3081020"/>
            <a:ext cx="386969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基础知识介绍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2000" y="9163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Mysql</a:t>
            </a:r>
            <a:r>
              <a:rPr lang="zh-CN" altLang="en-US">
                <a:solidFill>
                  <a:schemeClr val="bg1"/>
                </a:solidFill>
              </a:rPr>
              <a:t>基础知识介绍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79880" y="191135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Mysql</a:t>
            </a:r>
            <a:r>
              <a:rPr lang="zh-CN" altLang="en-US">
                <a:solidFill>
                  <a:schemeClr val="bg1"/>
                </a:solidFill>
              </a:rPr>
              <a:t>中的大小写不敏感，大写与小写一样。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79880" y="275844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Mysql </a:t>
            </a:r>
            <a:r>
              <a:rPr lang="zh-CN" altLang="en-US">
                <a:solidFill>
                  <a:schemeClr val="bg1"/>
                </a:solidFill>
              </a:rPr>
              <a:t>中的十六进制与</a:t>
            </a:r>
            <a:r>
              <a:rPr lang="en-US" altLang="zh-CN">
                <a:solidFill>
                  <a:schemeClr val="bg1"/>
                </a:solidFill>
              </a:rPr>
              <a:t>URL</a:t>
            </a:r>
            <a:r>
              <a:rPr lang="zh-CN" altLang="en-US">
                <a:solidFill>
                  <a:schemeClr val="bg1"/>
                </a:solidFill>
              </a:rPr>
              <a:t>编码。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79880" y="36169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、符号和关键字替换  </a:t>
            </a:r>
            <a:r>
              <a:rPr lang="en-US" altLang="zh-CN">
                <a:solidFill>
                  <a:schemeClr val="bg1"/>
                </a:solidFill>
              </a:rPr>
              <a:t>and -- &amp;&amp;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or -- ||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79880" y="443103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、内联注释与多行注释  </a:t>
            </a:r>
            <a:r>
              <a:rPr lang="en-US" altLang="zh-CN">
                <a:solidFill>
                  <a:schemeClr val="bg1"/>
                </a:solidFill>
              </a:rPr>
              <a:t>/*! </a:t>
            </a:r>
            <a:r>
              <a:rPr lang="zh-CN" altLang="en-US">
                <a:solidFill>
                  <a:schemeClr val="bg1"/>
                </a:solidFill>
              </a:rPr>
              <a:t>内联注释</a:t>
            </a:r>
            <a:r>
              <a:rPr lang="en-US" altLang="zh-CN">
                <a:solidFill>
                  <a:schemeClr val="bg1"/>
                </a:solidFill>
              </a:rPr>
              <a:t>*/   /*</a:t>
            </a:r>
            <a:r>
              <a:rPr lang="zh-CN" altLang="en-US">
                <a:solidFill>
                  <a:schemeClr val="bg1"/>
                </a:solidFill>
              </a:rPr>
              <a:t>多行注释</a:t>
            </a:r>
            <a:r>
              <a:rPr lang="en-US" altLang="zh-CN">
                <a:solidFill>
                  <a:schemeClr val="bg1"/>
                </a:solidFill>
              </a:rPr>
              <a:t>*/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2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039110" y="3163570"/>
            <a:ext cx="611314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去除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and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or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的代码分析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00345" y="5208270"/>
            <a:ext cx="152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返回</a:t>
            </a:r>
            <a:r>
              <a:rPr lang="en-US" altLang="zh-CN" sz="1200"/>
              <a:t>Whois</a:t>
            </a:r>
            <a:r>
              <a:rPr lang="zh-CN" altLang="en-US" sz="1200"/>
              <a:t>信息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795655" y="641350"/>
            <a:ext cx="106006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preg_replace(mixed $pattern , mixed $replacement , mixed $subject):执行一个正则表达式的搜索和替换。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$pattern: 要搜索的模式，可以是字符串或一个字符串数组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$replacement: 用于替换的字符串或字符串数组。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$subject: 要搜索替换的目标字符串或字符串数组。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9395" y="2549525"/>
            <a:ext cx="9173845" cy="24295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16605" y="3163570"/>
            <a:ext cx="555815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绕过去除</a:t>
            </a: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and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or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的SQL注入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57555"/>
            <a:ext cx="106006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Sqli-Lab 25 </a:t>
            </a:r>
            <a:r>
              <a:rPr lang="zh-CN" altLang="en-US">
                <a:solidFill>
                  <a:schemeClr val="bg1"/>
                </a:solidFill>
              </a:rPr>
              <a:t>绕过策略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、大小写变形，Or,OR,oR,OR,And,ANd,aND等  </a:t>
            </a:r>
            <a:r>
              <a:rPr lang="en-US" altLang="zh-CN">
                <a:solidFill>
                  <a:schemeClr val="bg1"/>
                </a:solidFill>
              </a:rPr>
              <a:t>--</a:t>
            </a:r>
            <a:r>
              <a:rPr lang="zh-CN" altLang="en-US">
                <a:solidFill>
                  <a:schemeClr val="bg1"/>
                </a:solidFill>
              </a:rPr>
              <a:t>代码中大小写不敏感 都被剔除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、在这两个敏感词汇中添加注释，例如：a/**/nd  双写绕过  </a:t>
            </a:r>
            <a:r>
              <a:rPr lang="en-US" altLang="zh-CN">
                <a:solidFill>
                  <a:schemeClr val="bg1"/>
                </a:solidFill>
              </a:rPr>
              <a:t>oorr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、利用符号替代————and --&amp;&amp;    or--||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2270" y="1728470"/>
            <a:ext cx="8887460" cy="42583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081655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安全测试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695</Words>
  <Application>WPS 演示</Application>
  <PresentationFormat>宽屏</PresentationFormat>
  <Paragraphs>72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基础知识介绍</vt:lpstr>
      <vt:lpstr>PowerPoint 演示文稿</vt:lpstr>
      <vt:lpstr>去除and和or的代码分析</vt:lpstr>
      <vt:lpstr>PowerPoint 演示文稿</vt:lpstr>
      <vt:lpstr>绕过去除and和or的SQL注入</vt:lpstr>
      <vt:lpstr>PowerPoint 演示文稿</vt:lpstr>
      <vt:lpstr>Sqlmap安全测试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122</cp:revision>
  <dcterms:created xsi:type="dcterms:W3CDTF">2018-08-20T13:57:00Z</dcterms:created>
  <dcterms:modified xsi:type="dcterms:W3CDTF">2018-09-17T09:39:36Z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