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sldIdLst>
    <p:sldId id="257" r:id="rId4"/>
    <p:sldId id="258" r:id="rId5"/>
    <p:sldId id="259" r:id="rId6"/>
    <p:sldId id="262" r:id="rId7"/>
    <p:sldId id="263" r:id="rId8"/>
    <p:sldId id="264" r:id="rId9"/>
    <p:sldId id="265" r:id="rId10"/>
    <p:sldId id="266" r:id="rId11"/>
    <p:sldId id="267" r:id="rId12"/>
    <p:sldId id="268" r:id="rId13"/>
    <p:sldId id="274" r:id="rId14"/>
    <p:sldId id="26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2048"/>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175147" y="1552664"/>
            <a:ext cx="5308827" cy="1861185"/>
          </a:xfrm>
          <a:prstGeom prst="rect">
            <a:avLst/>
          </a:prstGeom>
          <a:noFill/>
        </p:spPr>
        <p:txBody>
          <a:bodyPr wrap="square">
            <a:spAutoFit/>
          </a:bodyPr>
          <a:lstStyle/>
          <a:p>
            <a:pPr algn="r">
              <a:defRPr/>
            </a:pPr>
            <a:r>
              <a:rPr lang="en-US" altLang="zh-CN" sz="11500" b="1" dirty="0" smtClean="0">
                <a:gradFill>
                  <a:gsLst>
                    <a:gs pos="0">
                      <a:srgbClr val="7DD5B1"/>
                    </a:gs>
                    <a:gs pos="100000">
                      <a:srgbClr val="1F352C"/>
                    </a:gs>
                  </a:gsLst>
                  <a:lin ang="5400000" scaled="1"/>
                </a:gradFill>
                <a:latin typeface="Adobe Gothic Std B" panose="020B0800000000000000" pitchFamily="34" charset="-128"/>
                <a:ea typeface="Adobe Gothic Std B" panose="020B0800000000000000" pitchFamily="34" charset="-128"/>
              </a:rPr>
              <a:t>2018</a:t>
            </a:r>
            <a:endParaRPr lang="zh-CN" altLang="en-US" sz="11500" b="1" dirty="0">
              <a:gradFill>
                <a:gsLst>
                  <a:gs pos="0">
                    <a:srgbClr val="7DD5B1"/>
                  </a:gs>
                  <a:gs pos="100000">
                    <a:srgbClr val="1F352C"/>
                  </a:gs>
                </a:gsLst>
                <a:lin ang="5400000" scaled="1"/>
              </a:gradFill>
              <a:latin typeface="Adobe Gothic Std B" panose="020B0800000000000000" pitchFamily="34" charset="-128"/>
            </a:endParaRPr>
          </a:p>
        </p:txBody>
      </p:sp>
      <p:sp>
        <p:nvSpPr>
          <p:cNvPr id="5"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6" name="直接连接符 5"/>
          <p:cNvCxnSpPr/>
          <p:nvPr/>
        </p:nvCxnSpPr>
        <p:spPr>
          <a:xfrm flipV="1">
            <a:off x="5292725" y="4406900"/>
            <a:ext cx="61912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029201" y="3308349"/>
            <a:ext cx="6454774" cy="1063625"/>
          </a:xfrm>
        </p:spPr>
        <p:txBody>
          <a:bodyPr anchor="b"/>
          <a:lstStyle>
            <a:lvl1pPr algn="r">
              <a:defRPr sz="6000">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5292725" y="4406900"/>
            <a:ext cx="6191250" cy="850900"/>
          </a:xfrm>
        </p:spPr>
        <p:txBody>
          <a:bodyPr/>
          <a:lstStyle>
            <a:lvl1pPr marL="0" indent="0" algn="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4D9B8277-F295-4F6C-AB0E-FDB2692B041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699C834-9BBB-4CDA-8D99-03C04A2819F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0D3E00F-55BB-485E-8EF7-AE1B50AF66F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FA5BE1-3942-47A9-893B-FA967778B283}"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52463"/>
            <a:ext cx="105156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DB953CC5-B0FB-4DAA-942A-7F43EE3E537F}"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79B1180E-2B95-46B3-BB1C-3C91311E7BC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3500438" y="2211388"/>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6754813" y="3122613"/>
            <a:ext cx="1743075" cy="1457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2" name="标题 1"/>
          <p:cNvSpPr>
            <a:spLocks noGrp="1"/>
          </p:cNvSpPr>
          <p:nvPr>
            <p:ph type="title" hasCustomPrompt="1"/>
          </p:nvPr>
        </p:nvSpPr>
        <p:spPr>
          <a:xfrm>
            <a:off x="4276725" y="3130550"/>
            <a:ext cx="3352800" cy="695325"/>
          </a:xfrm>
        </p:spPr>
        <p:txBody>
          <a:bodyPr/>
          <a:lstStyle>
            <a:lvl1pPr algn="ctr">
              <a:defRPr sz="3200">
                <a:solidFill>
                  <a:schemeClr val="bg1"/>
                </a:solidFill>
              </a:defRPr>
            </a:lvl1pPr>
          </a:lstStyle>
          <a:p>
            <a:r>
              <a:rPr lang="zh-CN" altLang="en-US" dirty="0" smtClean="0"/>
              <a:t>编辑标题</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13BC603B-3B31-47AC-AEE9-79C26789A923}"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83FEC5CE-6D15-4499-B970-C0D87B64A45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CE0797D-3859-405B-B9D9-5EAE4AA5E8E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C4B14D-6A07-44EE-955A-CB638E02C6E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99DF7F7-FE35-4CFB-BFE5-91E7ED9D27E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F486924-8C7B-4F86-9F8D-72173A4EA2A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等腰三角形 4"/>
          <p:cNvSpPr/>
          <p:nvPr/>
        </p:nvSpPr>
        <p:spPr>
          <a:xfrm>
            <a:off x="3411538" y="0"/>
            <a:ext cx="3540125" cy="6858000"/>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cxnSp>
        <p:nvCxnSpPr>
          <p:cNvPr id="5" name="直接连接符 4"/>
          <p:cNvCxnSpPr/>
          <p:nvPr/>
        </p:nvCxnSpPr>
        <p:spPr bwMode="auto">
          <a:xfrm>
            <a:off x="6334125" y="3672567"/>
            <a:ext cx="4184650" cy="22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6168628" y="2276701"/>
            <a:ext cx="4516436" cy="1325563"/>
          </a:xfrm>
        </p:spPr>
        <p:txBody>
          <a:bodyPr/>
          <a:lstStyle>
            <a:lvl1pPr algn="ctr">
              <a:defRPr sz="5400">
                <a:solidFill>
                  <a:schemeClr val="bg1"/>
                </a:solidFill>
              </a:defRPr>
            </a:lvl1pPr>
          </a:lstStyle>
          <a:p>
            <a:r>
              <a:rPr lang="zh-CN" altLang="en-US" dirty="0" smtClean="0"/>
              <a:t>编辑标题</a:t>
            </a:r>
            <a:endParaRPr lang="zh-CN" altLang="en-US" dirty="0"/>
          </a:p>
        </p:txBody>
      </p:sp>
      <p:sp>
        <p:nvSpPr>
          <p:cNvPr id="8" name="副标题 2"/>
          <p:cNvSpPr>
            <a:spLocks noGrp="1"/>
          </p:cNvSpPr>
          <p:nvPr>
            <p:ph type="subTitle" idx="1"/>
          </p:nvPr>
        </p:nvSpPr>
        <p:spPr>
          <a:xfrm>
            <a:off x="6168628" y="3790950"/>
            <a:ext cx="4516436" cy="850900"/>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C39A0711-113B-4E7F-A2FE-D0D26434726B}" type="datetimeFigureOut">
              <a:rPr lang="zh-CN" altLang="en-US"/>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FAE3A9-B448-4B7B-8901-859B5A20490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日期占位符 3"/>
          <p:cNvSpPr>
            <a:spLocks noGrp="1"/>
          </p:cNvSpPr>
          <p:nvPr>
            <p:ph type="dt" sz="half" idx="10"/>
          </p:nvPr>
        </p:nvSpPr>
        <p:spPr/>
        <p:txBody>
          <a:bodyPr/>
          <a:lstStyle>
            <a:lvl1pPr>
              <a:defRPr/>
            </a:lvl1pPr>
          </a:lstStyle>
          <a:p>
            <a:pPr>
              <a:defRPr/>
            </a:pPr>
            <a:fld id="{D18468FD-FA67-41A8-9D0A-4DC8BA551B0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8ADB1F9-A5AE-475E-8694-87C70B03E99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8022E531-C830-4365-BAB0-6648F089779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703D24-F4EB-45BB-B402-B0488F90AD2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E1CB42-26F3-41EC-A8D5-98600AD9D23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D0D3DF7-17ED-4C15-82D4-F36FCCE3ECE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tags" Target="../tags/tag6.xml"/><Relationship Id="rId13" Type="http://schemas.openxmlformats.org/officeDocument/2006/relationships/tags" Target="../tags/tag5.xml"/><Relationship Id="rId12" Type="http://schemas.openxmlformats.org/officeDocument/2006/relationships/tags" Target="../tags/tag4.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21263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7" name="标题占位符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文本占位符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1575B-DFED-4CC8-A870-B96A91CFAAA4}"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C13F164-98D7-4393-970F-6AE6117ABFB7}"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rtl="0" eaLnBrk="0" fontAlgn="base" hangingPunct="0">
        <a:lnSpc>
          <a:spcPct val="90000"/>
        </a:lnSpc>
        <a:spcBef>
          <a:spcPct val="0"/>
        </a:spcBef>
        <a:spcAft>
          <a:spcPct val="0"/>
        </a:spcAft>
        <a:defRPr sz="3600" kern="1200">
          <a:solidFill>
            <a:srgbClr val="00B683"/>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a:xfrm>
            <a:off x="4110355" y="3343275"/>
            <a:ext cx="7045325" cy="1063625"/>
          </a:xfrm>
        </p:spPr>
        <p:txBody>
          <a:bodyPr/>
          <a:lstStyle/>
          <a:p>
            <a:pPr>
              <a:lnSpc>
                <a:spcPct val="100000"/>
              </a:lnSpc>
            </a:pPr>
            <a:r>
              <a:rPr lang="en-US" altLang="zh-CN" b="1" smtClean="0">
                <a:solidFill>
                  <a:srgbClr val="00B683"/>
                </a:solidFill>
                <a:latin typeface="微软雅黑" panose="020B0503020204020204" charset="-122"/>
                <a:ea typeface="微软雅黑" panose="020B0503020204020204" charset="-122"/>
              </a:rPr>
              <a:t>Web</a:t>
            </a:r>
            <a:r>
              <a:rPr lang="zh-CN" altLang="en-US" b="1" smtClean="0">
                <a:solidFill>
                  <a:srgbClr val="00B683"/>
                </a:solidFill>
                <a:latin typeface="微软雅黑" panose="020B0503020204020204" charset="-122"/>
                <a:ea typeface="微软雅黑" panose="020B0503020204020204" charset="-122"/>
              </a:rPr>
              <a:t>攻防 训练营</a:t>
            </a:r>
            <a:endParaRPr lang="zh-CN" altLang="en-US" b="1" smtClean="0">
              <a:latin typeface="微软雅黑" panose="020B0503020204020204" charset="-122"/>
              <a:ea typeface="微软雅黑" panose="020B0503020204020204" charset="-122"/>
            </a:endParaRPr>
          </a:p>
        </p:txBody>
      </p:sp>
      <p:sp>
        <p:nvSpPr>
          <p:cNvPr id="6147" name="副标题 2"/>
          <p:cNvSpPr>
            <a:spLocks noGrp="1"/>
          </p:cNvSpPr>
          <p:nvPr>
            <p:ph type="subTitle" idx="1"/>
          </p:nvPr>
        </p:nvSpPr>
        <p:spPr>
          <a:xfrm>
            <a:off x="5281930" y="4406900"/>
            <a:ext cx="6191250" cy="850900"/>
          </a:xfrm>
        </p:spPr>
        <p:txBody>
          <a:bodyPr/>
          <a:lstStyle/>
          <a:p>
            <a:pPr algn="l">
              <a:lnSpc>
                <a:spcPct val="100000"/>
              </a:lnSpc>
              <a:spcBef>
                <a:spcPct val="0"/>
              </a:spcBef>
            </a:pPr>
            <a:r>
              <a:rPr lang="en-US" smtClean="0">
                <a:latin typeface="微软雅黑" panose="020B0503020204020204" charset="-122"/>
                <a:ea typeface="微软雅黑" panose="020B0503020204020204" charset="-122"/>
              </a:rPr>
              <a:t>Cookie</a:t>
            </a:r>
            <a:r>
              <a:rPr lang="zh-CN" altLang="en-US" smtClean="0">
                <a:latin typeface="微软雅黑" panose="020B0503020204020204" charset="-122"/>
                <a:ea typeface="微软雅黑" panose="020B0503020204020204" charset="-122"/>
              </a:rPr>
              <a:t>注入</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46760"/>
            <a:ext cx="10600690" cy="368300"/>
          </a:xfrm>
          <a:prstGeom prst="rect">
            <a:avLst/>
          </a:prstGeom>
          <a:noFill/>
        </p:spPr>
        <p:txBody>
          <a:bodyPr wrap="square" rtlCol="0">
            <a:spAutoFit/>
          </a:bodyPr>
          <a:p>
            <a:r>
              <a:rPr lang="en-US">
                <a:solidFill>
                  <a:schemeClr val="bg1"/>
                </a:solidFill>
              </a:rPr>
              <a:t>Sqlmap Cookie</a:t>
            </a:r>
            <a:r>
              <a:rPr lang="zh-CN" altLang="en-US">
                <a:solidFill>
                  <a:schemeClr val="bg1"/>
                </a:solidFill>
              </a:rPr>
              <a:t>注入</a:t>
            </a:r>
            <a:endParaRPr lang="zh-CN" altLang="en-US">
              <a:solidFill>
                <a:schemeClr val="bg1"/>
              </a:solidFill>
            </a:endParaRPr>
          </a:p>
        </p:txBody>
      </p:sp>
      <p:sp>
        <p:nvSpPr>
          <p:cNvPr id="4" name="文本框 3"/>
          <p:cNvSpPr txBox="1"/>
          <p:nvPr/>
        </p:nvSpPr>
        <p:spPr>
          <a:xfrm>
            <a:off x="762000" y="1550670"/>
            <a:ext cx="10600690" cy="368300"/>
          </a:xfrm>
          <a:prstGeom prst="rect">
            <a:avLst/>
          </a:prstGeom>
          <a:noFill/>
        </p:spPr>
        <p:txBody>
          <a:bodyPr wrap="square" rtlCol="0">
            <a:spAutoFit/>
          </a:bodyPr>
          <a:p>
            <a:r>
              <a:rPr lang="en-US" altLang="zh-CN">
                <a:solidFill>
                  <a:schemeClr val="bg1"/>
                </a:solidFill>
              </a:rPr>
              <a:t>sqlmap  -r  target.txt  --level 3</a:t>
            </a:r>
            <a:endParaRPr lang="en-US" altLang="zh-CN">
              <a:solidFill>
                <a:schemeClr val="bg1"/>
              </a:solidFill>
            </a:endParaRPr>
          </a:p>
        </p:txBody>
      </p:sp>
      <p:pic>
        <p:nvPicPr>
          <p:cNvPr id="2" name="图片 1"/>
          <p:cNvPicPr>
            <a:picLocks noChangeAspect="1"/>
          </p:cNvPicPr>
          <p:nvPr/>
        </p:nvPicPr>
        <p:blipFill>
          <a:blip r:embed="rId1"/>
          <a:stretch>
            <a:fillRect/>
          </a:stretch>
        </p:blipFill>
        <p:spPr>
          <a:xfrm>
            <a:off x="1688465" y="2282825"/>
            <a:ext cx="8814435" cy="2292350"/>
          </a:xfrm>
          <a:prstGeom prst="rect">
            <a:avLst/>
          </a:prstGeom>
        </p:spPr>
      </p:pic>
      <p:pic>
        <p:nvPicPr>
          <p:cNvPr id="5" name="图片 4"/>
          <p:cNvPicPr>
            <a:picLocks noChangeAspect="1"/>
          </p:cNvPicPr>
          <p:nvPr/>
        </p:nvPicPr>
        <p:blipFill>
          <a:blip r:embed="rId2"/>
          <a:stretch>
            <a:fillRect/>
          </a:stretch>
        </p:blipFill>
        <p:spPr>
          <a:xfrm>
            <a:off x="88900" y="2085975"/>
            <a:ext cx="12014835" cy="378460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600835" y="2916555"/>
            <a:ext cx="4558665" cy="1489075"/>
            <a:chOff x="4298950" y="2274888"/>
            <a:chExt cx="4558665" cy="1489075"/>
          </a:xfrm>
        </p:grpSpPr>
        <p:grpSp>
          <p:nvGrpSpPr>
            <p:cNvPr id="7183" name="组合 29"/>
            <p:cNvGrpSpPr/>
            <p:nvPr/>
          </p:nvGrpSpPr>
          <p:grpSpPr bwMode="auto">
            <a:xfrm>
              <a:off x="4313238" y="2274888"/>
              <a:ext cx="3121977" cy="549275"/>
              <a:chOff x="3702051" y="2081213"/>
              <a:chExt cx="3121977"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25520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en-US" sz="2800" b="1">
                    <a:solidFill>
                      <a:schemeClr val="bg1"/>
                    </a:solidFill>
                    <a:latin typeface="微软雅黑" panose="020B0503020204020204" charset="-122"/>
                    <a:ea typeface="微软雅黑" panose="020B0503020204020204" charset="-122"/>
                  </a:rPr>
                  <a:t>Cookie</a:t>
                </a:r>
                <a:r>
                  <a:rPr lang="zh-CN" altLang="en-US" sz="2800" b="1">
                    <a:solidFill>
                      <a:schemeClr val="bg1"/>
                    </a:solidFill>
                    <a:latin typeface="微软雅黑" panose="020B0503020204020204" charset="-122"/>
                    <a:ea typeface="微软雅黑" panose="020B0503020204020204" charset="-122"/>
                  </a:rPr>
                  <a:t>介绍</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39744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Cookie</a:t>
              </a:r>
              <a:r>
                <a:rPr lang="zh-CN" altLang="en-US" sz="2800" b="1">
                  <a:solidFill>
                    <a:schemeClr val="bg1"/>
                  </a:solidFill>
                  <a:latin typeface="微软雅黑" panose="020B0503020204020204" charset="-122"/>
                  <a:ea typeface="微软雅黑" panose="020B0503020204020204" charset="-122"/>
                </a:rPr>
                <a:t>注入代码分析</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692583" y="2946718"/>
            <a:ext cx="3963035" cy="1458912"/>
            <a:chOff x="4298950" y="4113213"/>
            <a:chExt cx="3963036" cy="1458912"/>
          </a:xfrm>
        </p:grpSpPr>
        <p:sp>
          <p:nvSpPr>
            <p:cNvPr id="7179" name="文本框 8"/>
            <p:cNvSpPr txBox="1">
              <a:spLocks noChangeArrowheads="1"/>
            </p:cNvSpPr>
            <p:nvPr/>
          </p:nvSpPr>
          <p:spPr bwMode="auto">
            <a:xfrm>
              <a:off x="4883150" y="4113213"/>
              <a:ext cx="326326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Cookie</a:t>
              </a:r>
              <a:r>
                <a:rPr lang="zh-CN" altLang="en-US" sz="2800" b="1">
                  <a:solidFill>
                    <a:schemeClr val="bg1"/>
                  </a:solidFill>
                  <a:latin typeface="微软雅黑" panose="020B0503020204020204" charset="-122"/>
                  <a:ea typeface="微软雅黑" panose="020B0503020204020204" charset="-122"/>
                </a:rPr>
                <a:t>注入利用</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33788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Sqlmap</a:t>
              </a:r>
              <a:r>
                <a:rPr lang="zh-CN" altLang="en-US" sz="2800" b="1">
                  <a:solidFill>
                    <a:schemeClr val="bg1"/>
                  </a:solidFill>
                  <a:latin typeface="微软雅黑" panose="020B0503020204020204" charset="-122"/>
                  <a:ea typeface="微软雅黑" panose="020B0503020204020204" charset="-122"/>
                </a:rPr>
                <a:t>安全检测</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lnSpc>
                <a:spcPct val="100000"/>
              </a:lnSpc>
            </a:pPr>
            <a:r>
              <a:rPr lang="zh-CN" b="1" smtClean="0">
                <a:latin typeface="微软雅黑" panose="020B0503020204020204" charset="-122"/>
                <a:ea typeface="微软雅黑" panose="020B0503020204020204" charset="-122"/>
              </a:rPr>
              <a:t>再见</a:t>
            </a:r>
            <a:endParaRPr lang="zh-CN" b="1" smtClean="0">
              <a:latin typeface="微软雅黑" panose="020B0503020204020204" charset="-122"/>
              <a:ea typeface="微软雅黑" panose="020B0503020204020204" charset="-122"/>
            </a:endParaRPr>
          </a:p>
        </p:txBody>
      </p:sp>
      <p:sp>
        <p:nvSpPr>
          <p:cNvPr id="29699" name="副标题 2"/>
          <p:cNvSpPr>
            <a:spLocks noGrp="1"/>
          </p:cNvSpPr>
          <p:nvPr>
            <p:ph type="subTitle" idx="1"/>
          </p:nvPr>
        </p:nvSpPr>
        <p:spPr>
          <a:xfrm>
            <a:off x="6836013" y="3790950"/>
            <a:ext cx="4516436" cy="850900"/>
          </a:xfrm>
        </p:spPr>
        <p:txBody>
          <a:bodyPr/>
          <a:lstStyle/>
          <a:p>
            <a:pPr algn="l" eaLnBrk="1" hangingPunct="1">
              <a:lnSpc>
                <a:spcPct val="100000"/>
              </a:lnSpc>
              <a:spcBef>
                <a:spcPct val="0"/>
              </a:spcBef>
            </a:pPr>
            <a:r>
              <a:rPr lang="zh-CN" smtClean="0">
                <a:latin typeface="微软雅黑" panose="020B0503020204020204" charset="-122"/>
                <a:ea typeface="微软雅黑" panose="020B0503020204020204" charset="-122"/>
              </a:rPr>
              <a:t>欢迎关注  </a:t>
            </a:r>
            <a:r>
              <a:rPr lang="en-US" altLang="zh-CN" smtClean="0">
                <a:latin typeface="微软雅黑" panose="020B0503020204020204" charset="-122"/>
                <a:ea typeface="微软雅黑" panose="020B0503020204020204" charset="-122"/>
              </a:rPr>
              <a:t>Web</a:t>
            </a:r>
            <a:r>
              <a:rPr lang="zh-CN" altLang="en-US" smtClean="0">
                <a:latin typeface="微软雅黑" panose="020B0503020204020204" charset="-122"/>
                <a:ea typeface="微软雅黑" panose="020B0503020204020204" charset="-122"/>
              </a:rPr>
              <a:t>安全 训练营课程</a:t>
            </a:r>
            <a:endParaRPr lang="zh-CN" altLang="en-US"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组合 2"/>
          <p:cNvGrpSpPr/>
          <p:nvPr/>
        </p:nvGrpSpPr>
        <p:grpSpPr bwMode="auto">
          <a:xfrm>
            <a:off x="1600835" y="2916555"/>
            <a:ext cx="4558665" cy="1489075"/>
            <a:chOff x="4298950" y="2274888"/>
            <a:chExt cx="4558665" cy="1489075"/>
          </a:xfrm>
        </p:grpSpPr>
        <p:grpSp>
          <p:nvGrpSpPr>
            <p:cNvPr id="7183" name="组合 29"/>
            <p:cNvGrpSpPr/>
            <p:nvPr/>
          </p:nvGrpSpPr>
          <p:grpSpPr bwMode="auto">
            <a:xfrm>
              <a:off x="4313238" y="2274888"/>
              <a:ext cx="3121977" cy="549275"/>
              <a:chOff x="3702051" y="2081213"/>
              <a:chExt cx="3121977" cy="549275"/>
            </a:xfrm>
          </p:grpSpPr>
          <p:sp>
            <p:nvSpPr>
              <p:cNvPr id="18" name="任意多边形 17"/>
              <p:cNvSpPr/>
              <p:nvPr/>
            </p:nvSpPr>
            <p:spPr>
              <a:xfrm>
                <a:off x="3702051" y="2281238"/>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7187" name="文本框 6"/>
              <p:cNvSpPr txBox="1">
                <a:spLocks noChangeArrowheads="1"/>
              </p:cNvSpPr>
              <p:nvPr/>
            </p:nvSpPr>
            <p:spPr bwMode="auto">
              <a:xfrm>
                <a:off x="4271963" y="2081213"/>
                <a:ext cx="25520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1. </a:t>
                </a:r>
                <a:r>
                  <a:rPr lang="en-US" sz="2800" b="1">
                    <a:solidFill>
                      <a:schemeClr val="bg1"/>
                    </a:solidFill>
                    <a:latin typeface="微软雅黑" panose="020B0503020204020204" charset="-122"/>
                    <a:ea typeface="微软雅黑" panose="020B0503020204020204" charset="-122"/>
                  </a:rPr>
                  <a:t>Cookie</a:t>
                </a:r>
                <a:r>
                  <a:rPr lang="zh-CN" altLang="en-US" sz="2800" b="1">
                    <a:solidFill>
                      <a:schemeClr val="bg1"/>
                    </a:solidFill>
                    <a:latin typeface="微软雅黑" panose="020B0503020204020204" charset="-122"/>
                    <a:ea typeface="微软雅黑" panose="020B0503020204020204" charset="-122"/>
                  </a:rPr>
                  <a:t>介绍</a:t>
                </a:r>
                <a:endParaRPr lang="zh-CN" altLang="en-US" sz="2800" b="1">
                  <a:solidFill>
                    <a:schemeClr val="bg1"/>
                  </a:solidFill>
                  <a:latin typeface="微软雅黑" panose="020B0503020204020204" charset="-122"/>
                  <a:ea typeface="微软雅黑" panose="020B0503020204020204" charset="-122"/>
                </a:endParaRPr>
              </a:p>
            </p:txBody>
          </p:sp>
        </p:grpSp>
        <p:sp>
          <p:nvSpPr>
            <p:cNvPr id="7184" name="文本框 7"/>
            <p:cNvSpPr txBox="1">
              <a:spLocks noChangeArrowheads="1"/>
            </p:cNvSpPr>
            <p:nvPr/>
          </p:nvSpPr>
          <p:spPr bwMode="auto">
            <a:xfrm>
              <a:off x="4883150" y="3241993"/>
              <a:ext cx="39744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2. Cookie</a:t>
              </a:r>
              <a:r>
                <a:rPr lang="zh-CN" altLang="en-US" sz="2800" b="1">
                  <a:solidFill>
                    <a:schemeClr val="bg1"/>
                  </a:solidFill>
                  <a:latin typeface="微软雅黑" panose="020B0503020204020204" charset="-122"/>
                  <a:ea typeface="微软雅黑" panose="020B0503020204020204" charset="-122"/>
                </a:rPr>
                <a:t>注入代码分析</a:t>
              </a:r>
              <a:endParaRPr lang="zh-CN" altLang="en-US" sz="2800" b="1">
                <a:solidFill>
                  <a:schemeClr val="bg1"/>
                </a:solidFill>
                <a:latin typeface="微软雅黑" panose="020B0503020204020204" charset="-122"/>
                <a:ea typeface="微软雅黑" panose="020B0503020204020204" charset="-122"/>
              </a:endParaRPr>
            </a:p>
          </p:txBody>
        </p:sp>
        <p:sp>
          <p:nvSpPr>
            <p:cNvPr id="15" name="任意多边形 14"/>
            <p:cNvSpPr/>
            <p:nvPr/>
          </p:nvSpPr>
          <p:spPr bwMode="auto">
            <a:xfrm>
              <a:off x="4298950" y="341471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3" name="组合 1"/>
          <p:cNvGrpSpPr/>
          <p:nvPr/>
        </p:nvGrpSpPr>
        <p:grpSpPr bwMode="auto">
          <a:xfrm>
            <a:off x="6692583" y="2946718"/>
            <a:ext cx="3963035" cy="1458912"/>
            <a:chOff x="4298950" y="4113213"/>
            <a:chExt cx="3963036" cy="1458912"/>
          </a:xfrm>
        </p:grpSpPr>
        <p:sp>
          <p:nvSpPr>
            <p:cNvPr id="7179" name="文本框 8"/>
            <p:cNvSpPr txBox="1">
              <a:spLocks noChangeArrowheads="1"/>
            </p:cNvSpPr>
            <p:nvPr/>
          </p:nvSpPr>
          <p:spPr bwMode="auto">
            <a:xfrm>
              <a:off x="4883150" y="4113213"/>
              <a:ext cx="326326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3. Cookie</a:t>
              </a:r>
              <a:r>
                <a:rPr lang="zh-CN" altLang="en-US" sz="2800" b="1">
                  <a:solidFill>
                    <a:schemeClr val="bg1"/>
                  </a:solidFill>
                  <a:latin typeface="微软雅黑" panose="020B0503020204020204" charset="-122"/>
                  <a:ea typeface="微软雅黑" panose="020B0503020204020204" charset="-122"/>
                </a:rPr>
                <a:t>注入利用</a:t>
              </a:r>
              <a:endParaRPr lang="zh-CN" altLang="en-US" sz="2800" b="1">
                <a:solidFill>
                  <a:schemeClr val="bg1"/>
                </a:solidFill>
                <a:latin typeface="微软雅黑" panose="020B0503020204020204" charset="-122"/>
                <a:ea typeface="微软雅黑" panose="020B0503020204020204" charset="-122"/>
              </a:endParaRPr>
            </a:p>
          </p:txBody>
        </p:sp>
        <p:sp>
          <p:nvSpPr>
            <p:cNvPr id="7180" name="文本框 9"/>
            <p:cNvSpPr txBox="1">
              <a:spLocks noChangeArrowheads="1"/>
            </p:cNvSpPr>
            <p:nvPr/>
          </p:nvSpPr>
          <p:spPr bwMode="auto">
            <a:xfrm>
              <a:off x="4883150" y="5049838"/>
              <a:ext cx="33788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2800" b="1">
                  <a:solidFill>
                    <a:schemeClr val="bg1"/>
                  </a:solidFill>
                  <a:latin typeface="微软雅黑" panose="020B0503020204020204" charset="-122"/>
                  <a:ea typeface="微软雅黑" panose="020B0503020204020204" charset="-122"/>
                </a:rPr>
                <a:t>4. Sqlmap</a:t>
              </a:r>
              <a:r>
                <a:rPr lang="zh-CN" altLang="en-US" sz="2800" b="1">
                  <a:solidFill>
                    <a:schemeClr val="bg1"/>
                  </a:solidFill>
                  <a:latin typeface="微软雅黑" panose="020B0503020204020204" charset="-122"/>
                  <a:ea typeface="微软雅黑" panose="020B0503020204020204" charset="-122"/>
                </a:rPr>
                <a:t>安全检测</a:t>
              </a:r>
              <a:endParaRPr lang="zh-CN" altLang="en-US" sz="2800" b="1">
                <a:solidFill>
                  <a:schemeClr val="bg1"/>
                </a:solidFill>
                <a:latin typeface="微软雅黑" panose="020B0503020204020204" charset="-122"/>
                <a:ea typeface="微软雅黑" panose="020B0503020204020204" charset="-122"/>
              </a:endParaRPr>
            </a:p>
          </p:txBody>
        </p:sp>
        <p:sp>
          <p:nvSpPr>
            <p:cNvPr id="16" name="任意多边形 15"/>
            <p:cNvSpPr/>
            <p:nvPr/>
          </p:nvSpPr>
          <p:spPr bwMode="auto">
            <a:xfrm>
              <a:off x="4322762" y="4310063"/>
              <a:ext cx="392113"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prstClr val="white"/>
                </a:solidFill>
              </a:endParaRPr>
            </a:p>
          </p:txBody>
        </p:sp>
        <p:sp>
          <p:nvSpPr>
            <p:cNvPr id="17" name="任意多边形 16"/>
            <p:cNvSpPr/>
            <p:nvPr/>
          </p:nvSpPr>
          <p:spPr bwMode="auto">
            <a:xfrm>
              <a:off x="4298950" y="5222875"/>
              <a:ext cx="392112" cy="349250"/>
            </a:xfrm>
            <a:custGeom>
              <a:avLst/>
              <a:gdLst>
                <a:gd name="connsiteX0" fmla="*/ 0 w 637309"/>
                <a:gd name="connsiteY0" fmla="*/ 235527 h 568036"/>
                <a:gd name="connsiteX1" fmla="*/ 637309 w 637309"/>
                <a:gd name="connsiteY1" fmla="*/ 0 h 568036"/>
                <a:gd name="connsiteX2" fmla="*/ 318655 w 637309"/>
                <a:gd name="connsiteY2" fmla="*/ 568036 h 568036"/>
                <a:gd name="connsiteX3" fmla="*/ 318655 w 637309"/>
                <a:gd name="connsiteY3" fmla="*/ 332509 h 568036"/>
                <a:gd name="connsiteX4" fmla="*/ 0 w 637309"/>
                <a:gd name="connsiteY4" fmla="*/ 235527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309" h="568036">
                  <a:moveTo>
                    <a:pt x="0" y="235527"/>
                  </a:moveTo>
                  <a:lnTo>
                    <a:pt x="637309" y="0"/>
                  </a:lnTo>
                  <a:lnTo>
                    <a:pt x="318655" y="568036"/>
                  </a:lnTo>
                  <a:lnTo>
                    <a:pt x="318655" y="332509"/>
                  </a:lnTo>
                  <a:lnTo>
                    <a:pt x="0" y="235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nvGrpSpPr>
          <p:cNvPr id="7174" name="组合 22"/>
          <p:cNvGrpSpPr/>
          <p:nvPr/>
        </p:nvGrpSpPr>
        <p:grpSpPr bwMode="auto">
          <a:xfrm>
            <a:off x="3875088" y="1203325"/>
            <a:ext cx="4281487" cy="706755"/>
            <a:chOff x="3875085" y="1202601"/>
            <a:chExt cx="4280697" cy="708204"/>
          </a:xfrm>
        </p:grpSpPr>
        <p:sp>
          <p:nvSpPr>
            <p:cNvPr id="7176" name="文本框 26"/>
            <p:cNvSpPr txBox="1">
              <a:spLocks noChangeArrowheads="1"/>
            </p:cNvSpPr>
            <p:nvPr/>
          </p:nvSpPr>
          <p:spPr bwMode="auto">
            <a:xfrm>
              <a:off x="4954557" y="1202601"/>
              <a:ext cx="2214471" cy="7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zh-CN" altLang="en-US" sz="4000">
                  <a:solidFill>
                    <a:srgbClr val="00B683"/>
                  </a:solidFill>
                  <a:latin typeface="Impact" panose="020B0806030902050204" pitchFamily="34" charset="0"/>
                  <a:ea typeface="宋体" panose="02010600030101010101" pitchFamily="2" charset="-122"/>
                </a:rPr>
                <a:t>课程内容</a:t>
              </a:r>
              <a:endParaRPr lang="zh-CN" altLang="en-US" sz="4000">
                <a:solidFill>
                  <a:srgbClr val="00B683"/>
                </a:solidFill>
                <a:latin typeface="Impact" panose="020B0806030902050204" pitchFamily="34" charset="0"/>
                <a:ea typeface="宋体" panose="02010600030101010101" pitchFamily="2" charset="-122"/>
              </a:endParaRPr>
            </a:p>
          </p:txBody>
        </p:sp>
        <p:cxnSp>
          <p:nvCxnSpPr>
            <p:cNvPr id="9" name="直接连接符 8"/>
            <p:cNvCxnSpPr/>
            <p:nvPr/>
          </p:nvCxnSpPr>
          <p:spPr bwMode="auto">
            <a:xfrm flipH="1">
              <a:off x="3875085" y="1560521"/>
              <a:ext cx="8856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H="1">
              <a:off x="7270120" y="1555748"/>
              <a:ext cx="885662" cy="15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01</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419600" y="3081655"/>
            <a:ext cx="3352800" cy="695325"/>
          </a:xfrm>
        </p:spPr>
        <p:txBody>
          <a:bodyPr/>
          <a:lstStyle/>
          <a:p>
            <a:pPr>
              <a:lnSpc>
                <a:spcPct val="100000"/>
              </a:lnSpc>
            </a:pPr>
            <a:r>
              <a:rPr lang="en-US" b="1" smtClean="0">
                <a:latin typeface="微软雅黑" panose="020B0503020204020204" charset="-122"/>
                <a:ea typeface="微软雅黑" panose="020B0503020204020204" charset="-122"/>
              </a:rPr>
              <a:t>Cookie</a:t>
            </a:r>
            <a:r>
              <a:rPr lang="zh-CN" altLang="en-US" b="1" smtClean="0">
                <a:latin typeface="微软雅黑" panose="020B0503020204020204" charset="-122"/>
                <a:ea typeface="微软雅黑" panose="020B0503020204020204" charset="-122"/>
              </a:rPr>
              <a:t>介绍</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a:solidFill>
                  <a:srgbClr val="000000"/>
                </a:solidFill>
              </a:rPr>
              <a:t>neng</a:t>
            </a:r>
            <a:endParaRPr lang="en-US" altLang="zh-CN">
              <a:solidFill>
                <a:srgbClr val="000000"/>
              </a:solidFill>
            </a:endParaRPr>
          </a:p>
        </p:txBody>
      </p:sp>
      <p:sp>
        <p:nvSpPr>
          <p:cNvPr id="7" name="文本框 6"/>
          <p:cNvSpPr txBox="1"/>
          <p:nvPr/>
        </p:nvSpPr>
        <p:spPr>
          <a:xfrm>
            <a:off x="762000" y="927735"/>
            <a:ext cx="10600690" cy="1753235"/>
          </a:xfrm>
          <a:prstGeom prst="rect">
            <a:avLst/>
          </a:prstGeom>
          <a:noFill/>
        </p:spPr>
        <p:txBody>
          <a:bodyPr wrap="square" rtlCol="0">
            <a:spAutoFit/>
          </a:bodyPr>
          <a:p>
            <a:endParaRPr>
              <a:solidFill>
                <a:schemeClr val="bg1"/>
              </a:solidFill>
            </a:endParaRPr>
          </a:p>
          <a:p>
            <a:r>
              <a:rPr lang="zh-CN">
                <a:solidFill>
                  <a:schemeClr val="bg1"/>
                </a:solidFill>
              </a:rPr>
              <a:t>服</a:t>
            </a:r>
            <a:r>
              <a:rPr>
                <a:solidFill>
                  <a:schemeClr val="bg1"/>
                </a:solidFill>
              </a:rPr>
              <a:t>务器可以利用Cookies包含信息的任意性来筛选并经常性维护这些信息，以判断在HTTP传输中的状态。Cookies最典型的应用是判定注册用户是否已经登录网站，用户可能会得到提示，是否在下一次进入此网站时保留用户信息以便简化登录手续，这些都是Cookies的功</a:t>
            </a:r>
            <a:r>
              <a:rPr lang="zh-CN">
                <a:solidFill>
                  <a:schemeClr val="bg1"/>
                </a:solidFill>
              </a:rPr>
              <a:t>能</a:t>
            </a:r>
            <a:r>
              <a:rPr>
                <a:solidFill>
                  <a:schemeClr val="bg1"/>
                </a:solidFill>
              </a:rPr>
              <a:t>。另一个重要应用场合是“购物车”之类处理。用户可能会在一段时间内在同一家网站的不同页面中选择不同的商品，这些信息都会写Cookies，以便在最后付款时提取信息</a:t>
            </a:r>
            <a:endParaRPr>
              <a:solidFill>
                <a:schemeClr val="bg1"/>
              </a:solidFill>
            </a:endParaRPr>
          </a:p>
        </p:txBody>
      </p:sp>
      <p:pic>
        <p:nvPicPr>
          <p:cNvPr id="2" name="图片 1"/>
          <p:cNvPicPr>
            <a:picLocks noChangeAspect="1"/>
          </p:cNvPicPr>
          <p:nvPr/>
        </p:nvPicPr>
        <p:blipFill>
          <a:blip r:embed="rId1"/>
          <a:stretch>
            <a:fillRect/>
          </a:stretch>
        </p:blipFill>
        <p:spPr>
          <a:xfrm>
            <a:off x="279400" y="3110865"/>
            <a:ext cx="11633200" cy="214693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02</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001770" y="3163570"/>
            <a:ext cx="4188460" cy="695325"/>
          </a:xfrm>
        </p:spPr>
        <p:txBody>
          <a:bodyPr/>
          <a:lstStyle/>
          <a:p>
            <a:pPr>
              <a:lnSpc>
                <a:spcPct val="100000"/>
              </a:lnSpc>
            </a:pPr>
            <a:r>
              <a:rPr lang="en-US" altLang="zh-CN" b="1">
                <a:latin typeface="微软雅黑" panose="020B0503020204020204" charset="-122"/>
                <a:ea typeface="微软雅黑" panose="020B0503020204020204" charset="-122"/>
                <a:sym typeface="+mn-ea"/>
              </a:rPr>
              <a:t>Cookie</a:t>
            </a:r>
            <a:r>
              <a:rPr lang="zh-CN" altLang="en-US" b="1">
                <a:latin typeface="微软雅黑" panose="020B0503020204020204" charset="-122"/>
                <a:ea typeface="微软雅黑" panose="020B0503020204020204" charset="-122"/>
                <a:sym typeface="+mn-ea"/>
              </a:rPr>
              <a:t>注入代码分析</a:t>
            </a:r>
            <a:endParaRPr lang="zh-CN"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9" name="文本框 8"/>
          <p:cNvSpPr txBox="1"/>
          <p:nvPr/>
        </p:nvSpPr>
        <p:spPr>
          <a:xfrm>
            <a:off x="5300345" y="5208270"/>
            <a:ext cx="1524000" cy="275590"/>
          </a:xfrm>
          <a:prstGeom prst="rect">
            <a:avLst/>
          </a:prstGeom>
          <a:noFill/>
        </p:spPr>
        <p:txBody>
          <a:bodyPr wrap="square" rtlCol="0">
            <a:spAutoFit/>
          </a:bodyPr>
          <a:p>
            <a:r>
              <a:rPr lang="zh-CN" altLang="en-US" sz="1200"/>
              <a:t>返回</a:t>
            </a:r>
            <a:r>
              <a:rPr lang="en-US" altLang="zh-CN" sz="1200"/>
              <a:t>Whois</a:t>
            </a:r>
            <a:r>
              <a:rPr lang="zh-CN" altLang="en-US" sz="1200"/>
              <a:t>信息</a:t>
            </a:r>
            <a:endParaRPr lang="zh-CN" altLang="en-US" sz="1200"/>
          </a:p>
        </p:txBody>
      </p:sp>
      <p:pic>
        <p:nvPicPr>
          <p:cNvPr id="6" name="图片 5"/>
          <p:cNvPicPr>
            <a:picLocks noChangeAspect="1"/>
          </p:cNvPicPr>
          <p:nvPr/>
        </p:nvPicPr>
        <p:blipFill>
          <a:blip r:embed="rId1"/>
          <a:stretch>
            <a:fillRect/>
          </a:stretch>
        </p:blipFill>
        <p:spPr>
          <a:xfrm>
            <a:off x="2549525" y="1155700"/>
            <a:ext cx="7290435" cy="5207000"/>
          </a:xfrm>
          <a:prstGeom prst="rect">
            <a:avLst/>
          </a:prstGeom>
        </p:spPr>
      </p:pic>
      <p:sp>
        <p:nvSpPr>
          <p:cNvPr id="7" name="文本框 6"/>
          <p:cNvSpPr txBox="1"/>
          <p:nvPr/>
        </p:nvSpPr>
        <p:spPr>
          <a:xfrm>
            <a:off x="795655" y="641350"/>
            <a:ext cx="10600690" cy="368300"/>
          </a:xfrm>
          <a:prstGeom prst="rect">
            <a:avLst/>
          </a:prstGeom>
          <a:noFill/>
        </p:spPr>
        <p:txBody>
          <a:bodyPr wrap="square" rtlCol="0">
            <a:spAutoFit/>
          </a:bodyPr>
          <a:p>
            <a:r>
              <a:rPr lang="zh-CN">
                <a:solidFill>
                  <a:schemeClr val="bg1"/>
                </a:solidFill>
              </a:rPr>
              <a:t>代码中使用</a:t>
            </a:r>
            <a:r>
              <a:rPr lang="en-US" altLang="zh-CN">
                <a:solidFill>
                  <a:schemeClr val="bg1"/>
                </a:solidFill>
              </a:rPr>
              <a:t>Cookie</a:t>
            </a:r>
            <a:r>
              <a:rPr lang="zh-CN" altLang="en-US">
                <a:solidFill>
                  <a:schemeClr val="bg1"/>
                </a:solidFill>
              </a:rPr>
              <a:t>传递参数，但是没有对</a:t>
            </a:r>
            <a:r>
              <a:rPr lang="en-US" altLang="zh-CN">
                <a:solidFill>
                  <a:schemeClr val="bg1"/>
                </a:solidFill>
              </a:rPr>
              <a:t>Cookie</a:t>
            </a:r>
            <a:r>
              <a:rPr lang="zh-CN" altLang="en-US">
                <a:solidFill>
                  <a:schemeClr val="bg1"/>
                </a:solidFill>
              </a:rPr>
              <a:t>中传递的参数进行过滤操作。导致</a:t>
            </a:r>
            <a:r>
              <a:rPr lang="en-US" altLang="zh-CN">
                <a:solidFill>
                  <a:schemeClr val="bg1"/>
                </a:solidFill>
              </a:rPr>
              <a:t>SQL</a:t>
            </a:r>
            <a:r>
              <a:rPr lang="zh-CN" altLang="en-US">
                <a:solidFill>
                  <a:schemeClr val="bg1"/>
                </a:solidFill>
              </a:rPr>
              <a:t>注入漏洞的产生。</a:t>
            </a:r>
            <a:endParaRPr lang="zh-CN" altLang="en-US">
              <a:solidFill>
                <a:schemeClr val="bg1"/>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03</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3930650" y="3163570"/>
            <a:ext cx="3919855" cy="695325"/>
          </a:xfrm>
        </p:spPr>
        <p:txBody>
          <a:bodyPr/>
          <a:lstStyle/>
          <a:p>
            <a:pPr>
              <a:lnSpc>
                <a:spcPct val="100000"/>
              </a:lnSpc>
            </a:pPr>
            <a:r>
              <a:rPr lang="en-US" altLang="zh-CN" b="1">
                <a:latin typeface="微软雅黑" panose="020B0503020204020204" charset="-122"/>
                <a:ea typeface="微软雅黑" panose="020B0503020204020204" charset="-122"/>
                <a:sym typeface="+mn-ea"/>
              </a:rPr>
              <a:t>Cookie</a:t>
            </a:r>
            <a:r>
              <a:rPr lang="zh-CN" altLang="en-US" b="1">
                <a:latin typeface="微软雅黑" panose="020B0503020204020204" charset="-122"/>
                <a:ea typeface="微软雅黑" panose="020B0503020204020204" charset="-122"/>
                <a:sym typeface="+mn-ea"/>
              </a:rPr>
              <a:t>注入利用</a:t>
            </a:r>
            <a:endParaRPr lang="zh-CN" altLang="en-US" b="1" smtClean="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4"/>
          <p:cNvSpPr/>
          <p:nvPr/>
        </p:nvSpPr>
        <p:spPr>
          <a:xfrm rot="10956726">
            <a:off x="-46038" y="5965825"/>
            <a:ext cx="12217401" cy="703263"/>
          </a:xfrm>
          <a:custGeom>
            <a:avLst/>
            <a:gdLst>
              <a:gd name="connsiteX0" fmla="*/ 0 w 769258"/>
              <a:gd name="connsiteY0" fmla="*/ 6858000 h 6858000"/>
              <a:gd name="connsiteX1" fmla="*/ 384629 w 769258"/>
              <a:gd name="connsiteY1" fmla="*/ 0 h 6858000"/>
              <a:gd name="connsiteX2" fmla="*/ 769258 w 769258"/>
              <a:gd name="connsiteY2" fmla="*/ 6858000 h 6858000"/>
              <a:gd name="connsiteX3" fmla="*/ 0 w 769258"/>
              <a:gd name="connsiteY3" fmla="*/ 6858000 h 6858000"/>
              <a:gd name="connsiteX0-1" fmla="*/ 909565 w 1678823"/>
              <a:gd name="connsiteY0-2" fmla="*/ 6858000 h 6858000"/>
              <a:gd name="connsiteX1-3" fmla="*/ 1294194 w 1678823"/>
              <a:gd name="connsiteY1-4" fmla="*/ 0 h 6858000"/>
              <a:gd name="connsiteX2-5" fmla="*/ 1678823 w 1678823"/>
              <a:gd name="connsiteY2-6" fmla="*/ 6858000 h 6858000"/>
              <a:gd name="connsiteX3-7" fmla="*/ 909565 w 1678823"/>
              <a:gd name="connsiteY3-8" fmla="*/ 6858000 h 6858000"/>
              <a:gd name="connsiteX0-9" fmla="*/ 1681508 w 2450766"/>
              <a:gd name="connsiteY0-10" fmla="*/ 6858000 h 6858000"/>
              <a:gd name="connsiteX1-11" fmla="*/ 2066137 w 2450766"/>
              <a:gd name="connsiteY1-12" fmla="*/ 0 h 6858000"/>
              <a:gd name="connsiteX2-13" fmla="*/ 2450766 w 2450766"/>
              <a:gd name="connsiteY2-14" fmla="*/ 6858000 h 6858000"/>
              <a:gd name="connsiteX3-15" fmla="*/ 1681508 w 2450766"/>
              <a:gd name="connsiteY3-16" fmla="*/ 6858000 h 6858000"/>
              <a:gd name="connsiteX0-17" fmla="*/ 1681508 w 2450766"/>
              <a:gd name="connsiteY0-18" fmla="*/ 6858000 h 6858000"/>
              <a:gd name="connsiteX1-19" fmla="*/ 2066137 w 2450766"/>
              <a:gd name="connsiteY1-20" fmla="*/ 0 h 6858000"/>
              <a:gd name="connsiteX2-21" fmla="*/ 2450766 w 2450766"/>
              <a:gd name="connsiteY2-22" fmla="*/ 6858000 h 6858000"/>
              <a:gd name="connsiteX3-23" fmla="*/ 1681508 w 2450766"/>
              <a:gd name="connsiteY3-24" fmla="*/ 6858000 h 6858000"/>
              <a:gd name="connsiteX0-25" fmla="*/ 1681508 w 2450766"/>
              <a:gd name="connsiteY0-26" fmla="*/ 6858000 h 6858000"/>
              <a:gd name="connsiteX1-27" fmla="*/ 2066137 w 2450766"/>
              <a:gd name="connsiteY1-28" fmla="*/ 0 h 6858000"/>
              <a:gd name="connsiteX2-29" fmla="*/ 2450766 w 2450766"/>
              <a:gd name="connsiteY2-30" fmla="*/ 6858000 h 6858000"/>
              <a:gd name="connsiteX3-31" fmla="*/ 1681508 w 2450766"/>
              <a:gd name="connsiteY3-32" fmla="*/ 6858000 h 6858000"/>
              <a:gd name="connsiteX0-33" fmla="*/ 1681508 w 2450766"/>
              <a:gd name="connsiteY0-34" fmla="*/ 6858000 h 6858000"/>
              <a:gd name="connsiteX1-35" fmla="*/ 2066137 w 2450766"/>
              <a:gd name="connsiteY1-36" fmla="*/ 0 h 6858000"/>
              <a:gd name="connsiteX2-37" fmla="*/ 2450766 w 2450766"/>
              <a:gd name="connsiteY2-38" fmla="*/ 6858000 h 6858000"/>
              <a:gd name="connsiteX3-39" fmla="*/ 1681508 w 2450766"/>
              <a:gd name="connsiteY3-40" fmla="*/ 6858000 h 6858000"/>
              <a:gd name="connsiteX0-41" fmla="*/ 1681508 w 2450766"/>
              <a:gd name="connsiteY0-42" fmla="*/ 6858000 h 6858000"/>
              <a:gd name="connsiteX1-43" fmla="*/ 2066137 w 2450766"/>
              <a:gd name="connsiteY1-44" fmla="*/ 0 h 6858000"/>
              <a:gd name="connsiteX2-45" fmla="*/ 2450766 w 2450766"/>
              <a:gd name="connsiteY2-46" fmla="*/ 6858000 h 6858000"/>
              <a:gd name="connsiteX3-47" fmla="*/ 1681508 w 2450766"/>
              <a:gd name="connsiteY3-48" fmla="*/ 6858000 h 6858000"/>
              <a:gd name="connsiteX0-49" fmla="*/ 1734792 w 2504050"/>
              <a:gd name="connsiteY0-50" fmla="*/ 6858000 h 6858000"/>
              <a:gd name="connsiteX1-51" fmla="*/ 2119421 w 2504050"/>
              <a:gd name="connsiteY1-52" fmla="*/ 0 h 6858000"/>
              <a:gd name="connsiteX2-53" fmla="*/ 2504050 w 2504050"/>
              <a:gd name="connsiteY2-54" fmla="*/ 6858000 h 6858000"/>
              <a:gd name="connsiteX3-55" fmla="*/ 1734792 w 2504050"/>
              <a:gd name="connsiteY3-56" fmla="*/ 6858000 h 6858000"/>
              <a:gd name="connsiteX0-57" fmla="*/ 1734792 w 2504050"/>
              <a:gd name="connsiteY0-58" fmla="*/ 6858000 h 6858000"/>
              <a:gd name="connsiteX1-59" fmla="*/ 2119421 w 2504050"/>
              <a:gd name="connsiteY1-60" fmla="*/ 0 h 6858000"/>
              <a:gd name="connsiteX2-61" fmla="*/ 2504050 w 2504050"/>
              <a:gd name="connsiteY2-62" fmla="*/ 6858000 h 6858000"/>
              <a:gd name="connsiteX3-63" fmla="*/ 1734792 w 2504050"/>
              <a:gd name="connsiteY3-64" fmla="*/ 6858000 h 6858000"/>
              <a:gd name="connsiteX0-65" fmla="*/ 1734792 w 2504050"/>
              <a:gd name="connsiteY0-66" fmla="*/ 6858000 h 6858000"/>
              <a:gd name="connsiteX1-67" fmla="*/ 2119421 w 2504050"/>
              <a:gd name="connsiteY1-68" fmla="*/ 0 h 6858000"/>
              <a:gd name="connsiteX2-69" fmla="*/ 2504050 w 2504050"/>
              <a:gd name="connsiteY2-70" fmla="*/ 6858000 h 6858000"/>
              <a:gd name="connsiteX3-71" fmla="*/ 1734792 w 2504050"/>
              <a:gd name="connsiteY3-72" fmla="*/ 6858000 h 6858000"/>
              <a:gd name="connsiteX0-73" fmla="*/ 1696379 w 2465637"/>
              <a:gd name="connsiteY0-74" fmla="*/ 6858000 h 6858000"/>
              <a:gd name="connsiteX1-75" fmla="*/ 2081008 w 2465637"/>
              <a:gd name="connsiteY1-76" fmla="*/ 0 h 6858000"/>
              <a:gd name="connsiteX2-77" fmla="*/ 2465637 w 2465637"/>
              <a:gd name="connsiteY2-78" fmla="*/ 6858000 h 6858000"/>
              <a:gd name="connsiteX3-79" fmla="*/ 1696379 w 2465637"/>
              <a:gd name="connsiteY3-80" fmla="*/ 6858000 h 6858000"/>
              <a:gd name="connsiteX0-81" fmla="*/ 953666 w 3457381"/>
              <a:gd name="connsiteY0-82" fmla="*/ 6828972 h 6828972"/>
              <a:gd name="connsiteX1-83" fmla="*/ 3457381 w 3457381"/>
              <a:gd name="connsiteY1-84" fmla="*/ 0 h 6828972"/>
              <a:gd name="connsiteX2-85" fmla="*/ 1722924 w 3457381"/>
              <a:gd name="connsiteY2-86" fmla="*/ 6828972 h 6828972"/>
              <a:gd name="connsiteX3-87" fmla="*/ 953666 w 3457381"/>
              <a:gd name="connsiteY3-88" fmla="*/ 6828972 h 6828972"/>
              <a:gd name="connsiteX0-89" fmla="*/ 953666 w 3457381"/>
              <a:gd name="connsiteY0-90" fmla="*/ 6828972 h 6828972"/>
              <a:gd name="connsiteX1-91" fmla="*/ 3457381 w 3457381"/>
              <a:gd name="connsiteY1-92" fmla="*/ 0 h 6828972"/>
              <a:gd name="connsiteX2-93" fmla="*/ 1722924 w 3457381"/>
              <a:gd name="connsiteY2-94" fmla="*/ 6828972 h 6828972"/>
              <a:gd name="connsiteX3-95" fmla="*/ 953666 w 3457381"/>
              <a:gd name="connsiteY3-96" fmla="*/ 6828972 h 6828972"/>
              <a:gd name="connsiteX0-97" fmla="*/ 1118272 w 3621987"/>
              <a:gd name="connsiteY0-98" fmla="*/ 6828972 h 6828972"/>
              <a:gd name="connsiteX1-99" fmla="*/ 3621987 w 3621987"/>
              <a:gd name="connsiteY1-100" fmla="*/ 0 h 6828972"/>
              <a:gd name="connsiteX2-101" fmla="*/ 1887530 w 3621987"/>
              <a:gd name="connsiteY2-102" fmla="*/ 6828972 h 6828972"/>
              <a:gd name="connsiteX3-103" fmla="*/ 1118272 w 3621987"/>
              <a:gd name="connsiteY3-104" fmla="*/ 6828972 h 6828972"/>
              <a:gd name="connsiteX0-105" fmla="*/ 1118272 w 3621987"/>
              <a:gd name="connsiteY0-106" fmla="*/ 6828972 h 6828972"/>
              <a:gd name="connsiteX1-107" fmla="*/ 3621987 w 3621987"/>
              <a:gd name="connsiteY1-108" fmla="*/ 0 h 6828972"/>
              <a:gd name="connsiteX2-109" fmla="*/ 1887530 w 3621987"/>
              <a:gd name="connsiteY2-110" fmla="*/ 6828972 h 6828972"/>
              <a:gd name="connsiteX3-111" fmla="*/ 1118272 w 3621987"/>
              <a:gd name="connsiteY3-112" fmla="*/ 6828972 h 6828972"/>
              <a:gd name="connsiteX0-113" fmla="*/ 1118272 w 3621987"/>
              <a:gd name="connsiteY0-114" fmla="*/ 6828972 h 6828972"/>
              <a:gd name="connsiteX1-115" fmla="*/ 3621987 w 3621987"/>
              <a:gd name="connsiteY1-116" fmla="*/ 0 h 6828972"/>
              <a:gd name="connsiteX2-117" fmla="*/ 1887530 w 3621987"/>
              <a:gd name="connsiteY2-118" fmla="*/ 6828972 h 6828972"/>
              <a:gd name="connsiteX3-119" fmla="*/ 1118272 w 3621987"/>
              <a:gd name="connsiteY3-120" fmla="*/ 6828972 h 6828972"/>
              <a:gd name="connsiteX0-121" fmla="*/ 1118272 w 3621987"/>
              <a:gd name="connsiteY0-122" fmla="*/ 6828972 h 6828972"/>
              <a:gd name="connsiteX1-123" fmla="*/ 3621987 w 3621987"/>
              <a:gd name="connsiteY1-124" fmla="*/ 0 h 6828972"/>
              <a:gd name="connsiteX2-125" fmla="*/ 1887530 w 3621987"/>
              <a:gd name="connsiteY2-126" fmla="*/ 6828972 h 6828972"/>
              <a:gd name="connsiteX3-127" fmla="*/ 1118272 w 3621987"/>
              <a:gd name="connsiteY3-128" fmla="*/ 6828972 h 6828972"/>
              <a:gd name="connsiteX0-129" fmla="*/ 1079645 w 3583360"/>
              <a:gd name="connsiteY0-130" fmla="*/ 6828972 h 6828972"/>
              <a:gd name="connsiteX1-131" fmla="*/ 3583360 w 3583360"/>
              <a:gd name="connsiteY1-132" fmla="*/ 0 h 6828972"/>
              <a:gd name="connsiteX2-133" fmla="*/ 1848903 w 3583360"/>
              <a:gd name="connsiteY2-134" fmla="*/ 6828972 h 6828972"/>
              <a:gd name="connsiteX3-135" fmla="*/ 1079645 w 3583360"/>
              <a:gd name="connsiteY3-136" fmla="*/ 6828972 h 6828972"/>
              <a:gd name="connsiteX0-137" fmla="*/ 1079645 w 3583360"/>
              <a:gd name="connsiteY0-138" fmla="*/ 6828972 h 6828972"/>
              <a:gd name="connsiteX1-139" fmla="*/ 3583360 w 3583360"/>
              <a:gd name="connsiteY1-140" fmla="*/ 0 h 6828972"/>
              <a:gd name="connsiteX2-141" fmla="*/ 1848903 w 3583360"/>
              <a:gd name="connsiteY2-142" fmla="*/ 6828972 h 6828972"/>
              <a:gd name="connsiteX3-143" fmla="*/ 1079645 w 3583360"/>
              <a:gd name="connsiteY3-144" fmla="*/ 6828972 h 6828972"/>
              <a:gd name="connsiteX0-145" fmla="*/ 1079645 w 3583360"/>
              <a:gd name="connsiteY0-146" fmla="*/ 6828972 h 6828972"/>
              <a:gd name="connsiteX1-147" fmla="*/ 3583360 w 3583360"/>
              <a:gd name="connsiteY1-148" fmla="*/ 0 h 6828972"/>
              <a:gd name="connsiteX2-149" fmla="*/ 1848903 w 3583360"/>
              <a:gd name="connsiteY2-150" fmla="*/ 6828972 h 6828972"/>
              <a:gd name="connsiteX3-151" fmla="*/ 1079645 w 3583360"/>
              <a:gd name="connsiteY3-152" fmla="*/ 6828972 h 6828972"/>
              <a:gd name="connsiteX0-153" fmla="*/ 1079645 w 3583360"/>
              <a:gd name="connsiteY0-154" fmla="*/ 6828972 h 6828972"/>
              <a:gd name="connsiteX1-155" fmla="*/ 3583360 w 3583360"/>
              <a:gd name="connsiteY1-156" fmla="*/ 0 h 6828972"/>
              <a:gd name="connsiteX2-157" fmla="*/ 1848903 w 3583360"/>
              <a:gd name="connsiteY2-158" fmla="*/ 6828972 h 6828972"/>
              <a:gd name="connsiteX3-159" fmla="*/ 1079645 w 3583360"/>
              <a:gd name="connsiteY3-160" fmla="*/ 6828972 h 6828972"/>
              <a:gd name="connsiteX0-161" fmla="*/ 1144188 w 3647903"/>
              <a:gd name="connsiteY0-162" fmla="*/ 6828972 h 6828972"/>
              <a:gd name="connsiteX1-163" fmla="*/ 3647903 w 3647903"/>
              <a:gd name="connsiteY1-164" fmla="*/ 0 h 6828972"/>
              <a:gd name="connsiteX2-165" fmla="*/ 1913446 w 3647903"/>
              <a:gd name="connsiteY2-166" fmla="*/ 6828972 h 6828972"/>
              <a:gd name="connsiteX3-167" fmla="*/ 1144188 w 3647903"/>
              <a:gd name="connsiteY3-168" fmla="*/ 6828972 h 6828972"/>
              <a:gd name="connsiteX0-169" fmla="*/ 1144188 w 3647903"/>
              <a:gd name="connsiteY0-170" fmla="*/ 6828972 h 6828972"/>
              <a:gd name="connsiteX1-171" fmla="*/ 3647903 w 3647903"/>
              <a:gd name="connsiteY1-172" fmla="*/ 0 h 6828972"/>
              <a:gd name="connsiteX2-173" fmla="*/ 1913446 w 3647903"/>
              <a:gd name="connsiteY2-174" fmla="*/ 6828972 h 6828972"/>
              <a:gd name="connsiteX3-175" fmla="*/ 1144188 w 3647903"/>
              <a:gd name="connsiteY3-176" fmla="*/ 6828972 h 6828972"/>
              <a:gd name="connsiteX0-177" fmla="*/ 1058995 w 3562710"/>
              <a:gd name="connsiteY0-178" fmla="*/ 6828972 h 6828972"/>
              <a:gd name="connsiteX1-179" fmla="*/ 3562710 w 3562710"/>
              <a:gd name="connsiteY1-180" fmla="*/ 0 h 6828972"/>
              <a:gd name="connsiteX2-181" fmla="*/ 1828253 w 3562710"/>
              <a:gd name="connsiteY2-182" fmla="*/ 6828972 h 6828972"/>
              <a:gd name="connsiteX3-183" fmla="*/ 1058995 w 3562710"/>
              <a:gd name="connsiteY3-184" fmla="*/ 6828972 h 6828972"/>
              <a:gd name="connsiteX0-185" fmla="*/ 1058995 w 3562710"/>
              <a:gd name="connsiteY0-186" fmla="*/ 6828972 h 6828972"/>
              <a:gd name="connsiteX1-187" fmla="*/ 3562710 w 3562710"/>
              <a:gd name="connsiteY1-188" fmla="*/ 0 h 6828972"/>
              <a:gd name="connsiteX2-189" fmla="*/ 1828253 w 3562710"/>
              <a:gd name="connsiteY2-190" fmla="*/ 6828972 h 6828972"/>
              <a:gd name="connsiteX3-191" fmla="*/ 1058995 w 3562710"/>
              <a:gd name="connsiteY3-192" fmla="*/ 6828972 h 6828972"/>
              <a:gd name="connsiteX0-193" fmla="*/ 1058995 w 3562710"/>
              <a:gd name="connsiteY0-194" fmla="*/ 6828972 h 6828972"/>
              <a:gd name="connsiteX1-195" fmla="*/ 3562710 w 3562710"/>
              <a:gd name="connsiteY1-196" fmla="*/ 0 h 6828972"/>
              <a:gd name="connsiteX2-197" fmla="*/ 1828253 w 3562710"/>
              <a:gd name="connsiteY2-198" fmla="*/ 6828972 h 6828972"/>
              <a:gd name="connsiteX3-199" fmla="*/ 1058995 w 3562710"/>
              <a:gd name="connsiteY3-200" fmla="*/ 6828972 h 6828972"/>
              <a:gd name="connsiteX0-201" fmla="*/ 923683 w 3427398"/>
              <a:gd name="connsiteY0-202" fmla="*/ 6828972 h 6828972"/>
              <a:gd name="connsiteX1-203" fmla="*/ 3427398 w 3427398"/>
              <a:gd name="connsiteY1-204" fmla="*/ 0 h 6828972"/>
              <a:gd name="connsiteX2-205" fmla="*/ 1692941 w 3427398"/>
              <a:gd name="connsiteY2-206" fmla="*/ 6828972 h 6828972"/>
              <a:gd name="connsiteX3-207" fmla="*/ 923683 w 3427398"/>
              <a:gd name="connsiteY3-208" fmla="*/ 6828972 h 6828972"/>
              <a:gd name="connsiteX0-209" fmla="*/ 923683 w 3427398"/>
              <a:gd name="connsiteY0-210" fmla="*/ 6828972 h 6828972"/>
              <a:gd name="connsiteX1-211" fmla="*/ 3427398 w 3427398"/>
              <a:gd name="connsiteY1-212" fmla="*/ 0 h 6828972"/>
              <a:gd name="connsiteX2-213" fmla="*/ 1692941 w 3427398"/>
              <a:gd name="connsiteY2-214" fmla="*/ 6828972 h 6828972"/>
              <a:gd name="connsiteX3-215" fmla="*/ 923683 w 3427398"/>
              <a:gd name="connsiteY3-216" fmla="*/ 6828972 h 6828972"/>
              <a:gd name="connsiteX0-217" fmla="*/ 923683 w 3427398"/>
              <a:gd name="connsiteY0-218" fmla="*/ 6828972 h 6828972"/>
              <a:gd name="connsiteX1-219" fmla="*/ 3427398 w 3427398"/>
              <a:gd name="connsiteY1-220" fmla="*/ 0 h 6828972"/>
              <a:gd name="connsiteX2-221" fmla="*/ 1692941 w 3427398"/>
              <a:gd name="connsiteY2-222" fmla="*/ 6828972 h 6828972"/>
              <a:gd name="connsiteX3-223" fmla="*/ 923683 w 3427398"/>
              <a:gd name="connsiteY3-224" fmla="*/ 6828972 h 6828972"/>
              <a:gd name="connsiteX0-225" fmla="*/ 923683 w 3427398"/>
              <a:gd name="connsiteY0-226" fmla="*/ 6828972 h 6828972"/>
              <a:gd name="connsiteX1-227" fmla="*/ 3427398 w 3427398"/>
              <a:gd name="connsiteY1-228" fmla="*/ 0 h 6828972"/>
              <a:gd name="connsiteX2-229" fmla="*/ 1692941 w 3427398"/>
              <a:gd name="connsiteY2-230" fmla="*/ 6828972 h 6828972"/>
              <a:gd name="connsiteX3-231" fmla="*/ 923683 w 3427398"/>
              <a:gd name="connsiteY3-232" fmla="*/ 6828972 h 6828972"/>
              <a:gd name="connsiteX0-233" fmla="*/ 923683 w 3427398"/>
              <a:gd name="connsiteY0-234" fmla="*/ 6828972 h 6828972"/>
              <a:gd name="connsiteX1-235" fmla="*/ 3427398 w 3427398"/>
              <a:gd name="connsiteY1-236" fmla="*/ 0 h 6828972"/>
              <a:gd name="connsiteX2-237" fmla="*/ 1692941 w 3427398"/>
              <a:gd name="connsiteY2-238" fmla="*/ 6828972 h 6828972"/>
              <a:gd name="connsiteX3-239" fmla="*/ 923683 w 3427398"/>
              <a:gd name="connsiteY3-240" fmla="*/ 6828972 h 6828972"/>
              <a:gd name="connsiteX0-241" fmla="*/ 923683 w 3427398"/>
              <a:gd name="connsiteY0-242" fmla="*/ 6828972 h 6843486"/>
              <a:gd name="connsiteX1-243" fmla="*/ 3427398 w 3427398"/>
              <a:gd name="connsiteY1-244" fmla="*/ 0 h 6843486"/>
              <a:gd name="connsiteX2-245" fmla="*/ 1576827 w 3427398"/>
              <a:gd name="connsiteY2-246" fmla="*/ 6843486 h 6843486"/>
              <a:gd name="connsiteX3-247" fmla="*/ 923683 w 3427398"/>
              <a:gd name="connsiteY3-248" fmla="*/ 6828972 h 6843486"/>
              <a:gd name="connsiteX0-249" fmla="*/ 923683 w 3427398"/>
              <a:gd name="connsiteY0-250" fmla="*/ 6828972 h 6843486"/>
              <a:gd name="connsiteX1-251" fmla="*/ 3427398 w 3427398"/>
              <a:gd name="connsiteY1-252" fmla="*/ 0 h 6843486"/>
              <a:gd name="connsiteX2-253" fmla="*/ 1576827 w 3427398"/>
              <a:gd name="connsiteY2-254" fmla="*/ 6843486 h 6843486"/>
              <a:gd name="connsiteX3-255" fmla="*/ 923683 w 3427398"/>
              <a:gd name="connsiteY3-256" fmla="*/ 6828972 h 6843486"/>
              <a:gd name="connsiteX0-257" fmla="*/ 988112 w 3491827"/>
              <a:gd name="connsiteY0-258" fmla="*/ 6828972 h 6843486"/>
              <a:gd name="connsiteX1-259" fmla="*/ 3491827 w 3491827"/>
              <a:gd name="connsiteY1-260" fmla="*/ 0 h 6843486"/>
              <a:gd name="connsiteX2-261" fmla="*/ 1641256 w 3491827"/>
              <a:gd name="connsiteY2-262" fmla="*/ 6843486 h 6843486"/>
              <a:gd name="connsiteX3-263" fmla="*/ 988112 w 3491827"/>
              <a:gd name="connsiteY3-264" fmla="*/ 6828972 h 6843486"/>
              <a:gd name="connsiteX0-265" fmla="*/ 988112 w 3491827"/>
              <a:gd name="connsiteY0-266" fmla="*/ 6828972 h 6843486"/>
              <a:gd name="connsiteX1-267" fmla="*/ 3491827 w 3491827"/>
              <a:gd name="connsiteY1-268" fmla="*/ 0 h 6843486"/>
              <a:gd name="connsiteX2-269" fmla="*/ 1641256 w 3491827"/>
              <a:gd name="connsiteY2-270" fmla="*/ 6843486 h 6843486"/>
              <a:gd name="connsiteX3-271" fmla="*/ 988112 w 3491827"/>
              <a:gd name="connsiteY3-272" fmla="*/ 6828972 h 6843486"/>
              <a:gd name="connsiteX0-273" fmla="*/ 949455 w 3453170"/>
              <a:gd name="connsiteY0-274" fmla="*/ 6828972 h 6843486"/>
              <a:gd name="connsiteX1-275" fmla="*/ 3453170 w 3453170"/>
              <a:gd name="connsiteY1-276" fmla="*/ 0 h 6843486"/>
              <a:gd name="connsiteX2-277" fmla="*/ 1602599 w 3453170"/>
              <a:gd name="connsiteY2-278" fmla="*/ 6843486 h 6843486"/>
              <a:gd name="connsiteX3-279" fmla="*/ 949455 w 3453170"/>
              <a:gd name="connsiteY3-280" fmla="*/ 6828972 h 6843486"/>
              <a:gd name="connsiteX0-281" fmla="*/ 949455 w 3453170"/>
              <a:gd name="connsiteY0-282" fmla="*/ 6828972 h 6843486"/>
              <a:gd name="connsiteX1-283" fmla="*/ 3453170 w 3453170"/>
              <a:gd name="connsiteY1-284" fmla="*/ 0 h 6843486"/>
              <a:gd name="connsiteX2-285" fmla="*/ 1602599 w 3453170"/>
              <a:gd name="connsiteY2-286" fmla="*/ 6843486 h 6843486"/>
              <a:gd name="connsiteX3-287" fmla="*/ 949455 w 3453170"/>
              <a:gd name="connsiteY3-288" fmla="*/ 6828972 h 6843486"/>
              <a:gd name="connsiteX0-289" fmla="*/ 949455 w 3453170"/>
              <a:gd name="connsiteY0-290" fmla="*/ 6828972 h 6843486"/>
              <a:gd name="connsiteX1-291" fmla="*/ 3453170 w 3453170"/>
              <a:gd name="connsiteY1-292" fmla="*/ 0 h 6843486"/>
              <a:gd name="connsiteX2-293" fmla="*/ 1602599 w 3453170"/>
              <a:gd name="connsiteY2-294" fmla="*/ 6843486 h 6843486"/>
              <a:gd name="connsiteX3-295" fmla="*/ 949455 w 3453170"/>
              <a:gd name="connsiteY3-296" fmla="*/ 6828972 h 6843486"/>
              <a:gd name="connsiteX0-297" fmla="*/ 949455 w 3453170"/>
              <a:gd name="connsiteY0-298" fmla="*/ 6828972 h 6843486"/>
              <a:gd name="connsiteX1-299" fmla="*/ 3453170 w 3453170"/>
              <a:gd name="connsiteY1-300" fmla="*/ 0 h 6843486"/>
              <a:gd name="connsiteX2-301" fmla="*/ 1602599 w 3453170"/>
              <a:gd name="connsiteY2-302" fmla="*/ 6843486 h 6843486"/>
              <a:gd name="connsiteX3-303" fmla="*/ 949455 w 3453170"/>
              <a:gd name="connsiteY3-304" fmla="*/ 6828972 h 6843486"/>
              <a:gd name="connsiteX0-305" fmla="*/ 949455 w 3453170"/>
              <a:gd name="connsiteY0-306" fmla="*/ 6828972 h 6843486"/>
              <a:gd name="connsiteX1-307" fmla="*/ 3453170 w 3453170"/>
              <a:gd name="connsiteY1-308" fmla="*/ 0 h 6843486"/>
              <a:gd name="connsiteX2-309" fmla="*/ 1602599 w 3453170"/>
              <a:gd name="connsiteY2-310" fmla="*/ 6843486 h 6843486"/>
              <a:gd name="connsiteX3-311" fmla="*/ 949455 w 3453170"/>
              <a:gd name="connsiteY3-312" fmla="*/ 6828972 h 6843486"/>
              <a:gd name="connsiteX0-313" fmla="*/ 891725 w 3613155"/>
              <a:gd name="connsiteY0-314" fmla="*/ 6858000 h 6858000"/>
              <a:gd name="connsiteX1-315" fmla="*/ 3613155 w 3613155"/>
              <a:gd name="connsiteY1-316" fmla="*/ 0 h 6858000"/>
              <a:gd name="connsiteX2-317" fmla="*/ 1762584 w 3613155"/>
              <a:gd name="connsiteY2-318" fmla="*/ 6843486 h 6858000"/>
              <a:gd name="connsiteX3-319" fmla="*/ 891725 w 3613155"/>
              <a:gd name="connsiteY3-320" fmla="*/ 6858000 h 6858000"/>
              <a:gd name="connsiteX0-321" fmla="*/ 894890 w 3616320"/>
              <a:gd name="connsiteY0-322" fmla="*/ 6858000 h 6858000"/>
              <a:gd name="connsiteX1-323" fmla="*/ 3616320 w 3616320"/>
              <a:gd name="connsiteY1-324" fmla="*/ 0 h 6858000"/>
              <a:gd name="connsiteX2-325" fmla="*/ 1765749 w 3616320"/>
              <a:gd name="connsiteY2-326" fmla="*/ 6843486 h 6858000"/>
              <a:gd name="connsiteX3-327" fmla="*/ 894890 w 3616320"/>
              <a:gd name="connsiteY3-328" fmla="*/ 6858000 h 6858000"/>
              <a:gd name="connsiteX0-329" fmla="*/ 857757 w 3579187"/>
              <a:gd name="connsiteY0-330" fmla="*/ 6858000 h 6858000"/>
              <a:gd name="connsiteX1-331" fmla="*/ 3579187 w 3579187"/>
              <a:gd name="connsiteY1-332" fmla="*/ 0 h 6858000"/>
              <a:gd name="connsiteX2-333" fmla="*/ 1728616 w 3579187"/>
              <a:gd name="connsiteY2-334" fmla="*/ 6843486 h 6858000"/>
              <a:gd name="connsiteX3-335" fmla="*/ 857757 w 3579187"/>
              <a:gd name="connsiteY3-336" fmla="*/ 6858000 h 6858000"/>
              <a:gd name="connsiteX0-337" fmla="*/ 857757 w 3579187"/>
              <a:gd name="connsiteY0-338" fmla="*/ 6858000 h 6858000"/>
              <a:gd name="connsiteX1-339" fmla="*/ 3579187 w 3579187"/>
              <a:gd name="connsiteY1-340" fmla="*/ 0 h 6858000"/>
              <a:gd name="connsiteX2-341" fmla="*/ 1728616 w 3579187"/>
              <a:gd name="connsiteY2-342" fmla="*/ 6843486 h 6858000"/>
              <a:gd name="connsiteX3-343" fmla="*/ 857757 w 3579187"/>
              <a:gd name="connsiteY3-344" fmla="*/ 6858000 h 6858000"/>
              <a:gd name="connsiteX0-345" fmla="*/ 857757 w 3579187"/>
              <a:gd name="connsiteY0-346" fmla="*/ 6858000 h 6858000"/>
              <a:gd name="connsiteX1-347" fmla="*/ 3579187 w 3579187"/>
              <a:gd name="connsiteY1-348" fmla="*/ 0 h 6858000"/>
              <a:gd name="connsiteX2-349" fmla="*/ 1728616 w 3579187"/>
              <a:gd name="connsiteY2-350" fmla="*/ 6843486 h 6858000"/>
              <a:gd name="connsiteX3-351" fmla="*/ 857757 w 3579187"/>
              <a:gd name="connsiteY3-352" fmla="*/ 6858000 h 6858000"/>
              <a:gd name="connsiteX0-353" fmla="*/ 819108 w 3540538"/>
              <a:gd name="connsiteY0-354" fmla="*/ 6858000 h 6858000"/>
              <a:gd name="connsiteX1-355" fmla="*/ 3540538 w 3540538"/>
              <a:gd name="connsiteY1-356" fmla="*/ 0 h 6858000"/>
              <a:gd name="connsiteX2-357" fmla="*/ 1689967 w 3540538"/>
              <a:gd name="connsiteY2-358" fmla="*/ 6843486 h 6858000"/>
              <a:gd name="connsiteX3-359" fmla="*/ 819108 w 3540538"/>
              <a:gd name="connsiteY3-360" fmla="*/ 6858000 h 6858000"/>
              <a:gd name="connsiteX0-361" fmla="*/ 819108 w 3540538"/>
              <a:gd name="connsiteY0-362" fmla="*/ 6858000 h 6858000"/>
              <a:gd name="connsiteX1-363" fmla="*/ 3540538 w 3540538"/>
              <a:gd name="connsiteY1-364" fmla="*/ 0 h 6858000"/>
              <a:gd name="connsiteX2-365" fmla="*/ 1689967 w 3540538"/>
              <a:gd name="connsiteY2-366" fmla="*/ 6858000 h 6858000"/>
              <a:gd name="connsiteX3-367" fmla="*/ 819108 w 3540538"/>
              <a:gd name="connsiteY3-368" fmla="*/ 6858000 h 6858000"/>
            </a:gdLst>
            <a:ahLst/>
            <a:cxnLst>
              <a:cxn ang="0">
                <a:pos x="connsiteX0-1" y="connsiteY0-2"/>
              </a:cxn>
              <a:cxn ang="0">
                <a:pos x="connsiteX1-3" y="connsiteY1-4"/>
              </a:cxn>
              <a:cxn ang="0">
                <a:pos x="connsiteX2-5" y="connsiteY2-6"/>
              </a:cxn>
              <a:cxn ang="0">
                <a:pos x="connsiteX3-7" y="connsiteY3-8"/>
              </a:cxn>
            </a:cxnLst>
            <a:rect l="l" t="t"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rgbClr val="00B68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00"/>
              </a:solidFill>
            </a:endParaRPr>
          </a:p>
        </p:txBody>
      </p:sp>
      <p:sp>
        <p:nvSpPr>
          <p:cNvPr id="3" name="文本框 2"/>
          <p:cNvSpPr txBox="1"/>
          <p:nvPr/>
        </p:nvSpPr>
        <p:spPr>
          <a:xfrm>
            <a:off x="762000" y="757555"/>
            <a:ext cx="10600690" cy="368300"/>
          </a:xfrm>
          <a:prstGeom prst="rect">
            <a:avLst/>
          </a:prstGeom>
          <a:noFill/>
        </p:spPr>
        <p:txBody>
          <a:bodyPr wrap="square" rtlCol="0">
            <a:spAutoFit/>
          </a:bodyPr>
          <a:p>
            <a:r>
              <a:rPr lang="zh-CN" altLang="en-US">
                <a:solidFill>
                  <a:schemeClr val="bg1"/>
                </a:solidFill>
              </a:rPr>
              <a:t>利用 </a:t>
            </a:r>
            <a:r>
              <a:rPr lang="en-US" altLang="zh-CN">
                <a:solidFill>
                  <a:schemeClr val="bg1"/>
                </a:solidFill>
              </a:rPr>
              <a:t>' or 1=1 --+  </a:t>
            </a:r>
            <a:r>
              <a:rPr lang="zh-CN" altLang="en-US">
                <a:solidFill>
                  <a:schemeClr val="bg1"/>
                </a:solidFill>
              </a:rPr>
              <a:t>输出第一个用户名和密码。</a:t>
            </a:r>
            <a:endParaRPr lang="zh-CN" altLang="en-US">
              <a:solidFill>
                <a:schemeClr val="bg1"/>
              </a:solidFill>
            </a:endParaRPr>
          </a:p>
        </p:txBody>
      </p:sp>
      <p:pic>
        <p:nvPicPr>
          <p:cNvPr id="5" name="图片 4"/>
          <p:cNvPicPr>
            <a:picLocks noChangeAspect="1"/>
          </p:cNvPicPr>
          <p:nvPr/>
        </p:nvPicPr>
        <p:blipFill>
          <a:blip r:embed="rId1"/>
          <a:stretch>
            <a:fillRect/>
          </a:stretch>
        </p:blipFill>
        <p:spPr>
          <a:xfrm>
            <a:off x="374015" y="1771015"/>
            <a:ext cx="11376660" cy="391668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22"/>
          <p:cNvSpPr txBox="1">
            <a:spLocks noChangeArrowheads="1"/>
          </p:cNvSpPr>
          <p:nvPr/>
        </p:nvSpPr>
        <p:spPr bwMode="auto">
          <a:xfrm>
            <a:off x="5684838" y="2333625"/>
            <a:ext cx="10699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黑体" panose="02010609060101010101" pitchFamily="49" charset="-122"/>
              </a:defRPr>
            </a:lvl9pPr>
          </a:lstStyle>
          <a:p>
            <a:pPr>
              <a:lnSpc>
                <a:spcPct val="100000"/>
              </a:lnSpc>
              <a:spcBef>
                <a:spcPct val="0"/>
              </a:spcBef>
              <a:buFontTx/>
              <a:buNone/>
            </a:pPr>
            <a:r>
              <a:rPr lang="en-US" altLang="zh-CN" sz="4800" b="1">
                <a:solidFill>
                  <a:schemeClr val="bg1"/>
                </a:solidFill>
                <a:latin typeface="微软雅黑" panose="020B0503020204020204" charset="-122"/>
                <a:ea typeface="微软雅黑" panose="020B0503020204020204" charset="-122"/>
              </a:rPr>
              <a:t>04</a:t>
            </a:r>
            <a:endParaRPr lang="zh-CN" altLang="en-US" sz="4800" b="1">
              <a:solidFill>
                <a:schemeClr val="bg1"/>
              </a:solidFill>
              <a:latin typeface="微软雅黑" panose="020B0503020204020204" charset="-122"/>
              <a:ea typeface="微软雅黑" panose="020B0503020204020204" charset="-122"/>
            </a:endParaRPr>
          </a:p>
        </p:txBody>
      </p:sp>
      <p:sp>
        <p:nvSpPr>
          <p:cNvPr id="8195" name="标题 1"/>
          <p:cNvSpPr>
            <a:spLocks noGrp="1"/>
          </p:cNvSpPr>
          <p:nvPr>
            <p:ph type="title"/>
          </p:nvPr>
        </p:nvSpPr>
        <p:spPr>
          <a:xfrm>
            <a:off x="4419600" y="3081655"/>
            <a:ext cx="3352800" cy="695325"/>
          </a:xfrm>
        </p:spPr>
        <p:txBody>
          <a:bodyPr/>
          <a:lstStyle/>
          <a:p>
            <a:pPr>
              <a:lnSpc>
                <a:spcPct val="100000"/>
              </a:lnSpc>
            </a:pPr>
            <a:r>
              <a:rPr lang="en-US" altLang="zh-CN" b="1">
                <a:latin typeface="微软雅黑" panose="020B0503020204020204" charset="-122"/>
                <a:ea typeface="微软雅黑" panose="020B0503020204020204" charset="-122"/>
                <a:sym typeface="+mn-ea"/>
              </a:rPr>
              <a:t>Sqlmap</a:t>
            </a:r>
            <a:r>
              <a:rPr lang="zh-CN" altLang="en-US" b="1">
                <a:latin typeface="微软雅黑" panose="020B0503020204020204" charset="-122"/>
                <a:ea typeface="微软雅黑" panose="020B0503020204020204" charset="-122"/>
                <a:sym typeface="+mn-ea"/>
              </a:rPr>
              <a:t>安全测试</a:t>
            </a:r>
            <a:endParaRPr lang="zh-CN" altLang="en-US" b="1">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basetag"/>
  <p:tag name="KSO_WM_TEMPLATE_INDEX" val="20163617"/>
</p:tagLst>
</file>

<file path=ppt/tags/tag10.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1.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2.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3.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ags/tag16.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3617"/>
  <p:tag name="KSO_WM_TAG_VERSION" val="1.0"/>
  <p:tag name="KSO_WM_SLIDE_ID" val="basetag20163617_35"/>
  <p:tag name="KSO_WM_SLIDE_INDEX" val="35"/>
  <p:tag name="KSO_WM_SLIDE_ITEM_CNT" val="0"/>
  <p:tag name="KSO_WM_SLIDE_TYPE" val="endPage"/>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3617"/>
</p:tagLst>
</file>

<file path=ppt/tags/tag3.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4.xml><?xml version="1.0" encoding="utf-8"?>
<p:tagLst xmlns:p="http://schemas.openxmlformats.org/presentationml/2006/main">
  <p:tag name="KSO_WM_TAG_VERSION" val="1.0"/>
  <p:tag name="KSO_WM_TEMPLATE_CATEGORY" val="basetag"/>
  <p:tag name="KSO_WM_TEMPLATE_INDEX" val="20163617"/>
</p:tagLst>
</file>

<file path=ppt/tags/tag5.xml><?xml version="1.0" encoding="utf-8"?>
<p:tagLst xmlns:p="http://schemas.openxmlformats.org/presentationml/2006/main">
  <p:tag name="KSO_WM_TAG_VERSION" val="1.0"/>
  <p:tag name="KSO_WM_TEMPLATE_CATEGORY" val="basetag"/>
  <p:tag name="KSO_WM_TEMPLATE_INDEX" val="20163617"/>
</p:tagLst>
</file>

<file path=ppt/tags/tag6.xml><?xml version="1.0" encoding="utf-8"?>
<p:tagLst xmlns:p="http://schemas.openxmlformats.org/presentationml/2006/main">
  <p:tag name="KSO_WM_TEMPLATE_CATEGORY" val="basetag"/>
  <p:tag name="KSO_WM_TEMPLATE_INDEX" val="20163617"/>
  <p:tag name="KSO_WM_TAG_VERSION" val="1.0"/>
  <p:tag name="KSO_WM_TEMPLATE_THUMBS_INDEX" val="1、2、3、4、5、7、9、12、13、14、15、17、19、20、24"/>
  <p:tag name="KSO_WM_BEAUTIFY_FLAG" val="#wm#"/>
</p:tagLst>
</file>

<file path=ppt/tags/tag7.xml><?xml version="1.0" encoding="utf-8"?>
<p:tagLst xmlns:p="http://schemas.openxmlformats.org/presentationml/2006/main">
  <p:tag name="KSO_WM_TEMPLATE_CATEGORY" val="basetag"/>
  <p:tag name="KSO_WM_TEMPLATE_INDEX" val="20163617"/>
  <p:tag name="KSO_WM_TAG_VERSION" val="1.0"/>
  <p:tag name="KSO_WM_SLIDE_ID" val="basetag20163617_1"/>
  <p:tag name="KSO_WM_SLIDE_INDEX" val="1"/>
  <p:tag name="KSO_WM_SLIDE_ITEM_CNT" val="0"/>
  <p:tag name="KSO_WM_SLIDE_TYPE" val="title"/>
  <p:tag name="KSO_WM_TEMPLATE_THUMBS_INDEX" val="1、5、6、7、8、11、13、14、17、20、25、35"/>
  <p:tag name="KSO_WM_BEAUTIFY_FLAG" val="#wm#"/>
</p:tagLst>
</file>

<file path=ppt/tags/tag8.xml><?xml version="1.0" encoding="utf-8"?>
<p:tagLst xmlns:p="http://schemas.openxmlformats.org/presentationml/2006/main">
  <p:tag name="KSO_WM_TEMPLATE_CATEGORY" val="basetag"/>
  <p:tag name="KSO_WM_TEMPLATE_INDEX" val="20163617"/>
  <p:tag name="KSO_WM_TAG_VERSION" val="1.0"/>
  <p:tag name="KSO_WM_SLIDE_ID" val="basetag20163617_6"/>
  <p:tag name="KSO_WM_SLIDE_INDEX" val="6"/>
  <p:tag name="KSO_WM_SLIDE_ITEM_CNT" val="0"/>
  <p:tag name="KSO_WM_SLIDE_TYPE" val="contents"/>
  <p:tag name="KSO_WM_BEAUTIFY_FLAG" val="#wm#"/>
</p:tagLst>
</file>

<file path=ppt/tags/tag9.xml><?xml version="1.0" encoding="utf-8"?>
<p:tagLst xmlns:p="http://schemas.openxmlformats.org/presentationml/2006/main">
  <p:tag name="KSO_WM_TEMPLATE_CATEGORY" val="basetag"/>
  <p:tag name="KSO_WM_TEMPLATE_INDEX" val="20163617"/>
  <p:tag name="KSO_WM_TAG_VERSION" val="1.0"/>
  <p:tag name="KSO_WM_SLIDE_ID" val="basetag20163617_7"/>
  <p:tag name="KSO_WM_SLIDE_INDEX" val="7"/>
  <p:tag name="KSO_WM_SLIDE_ITEM_CNT" val="0"/>
  <p:tag name="KSO_WM_SLIDE_TYPE" val="section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Words>
  <Application>WPS 演示</Application>
  <PresentationFormat>宽屏</PresentationFormat>
  <Paragraphs>58</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Arial</vt:lpstr>
      <vt:lpstr>宋体</vt:lpstr>
      <vt:lpstr>Wingdings</vt:lpstr>
      <vt:lpstr>黑体</vt:lpstr>
      <vt:lpstr>Calibri Light</vt:lpstr>
      <vt:lpstr>Adobe Gothic Std B</vt:lpstr>
      <vt:lpstr>微软雅黑</vt:lpstr>
      <vt:lpstr>Impact</vt:lpstr>
      <vt:lpstr>Yu Gothic UI Semibold</vt:lpstr>
      <vt:lpstr>Arial Unicode MS</vt:lpstr>
      <vt:lpstr>Calibri</vt:lpstr>
      <vt:lpstr>1_Office 主题</vt:lpstr>
      <vt:lpstr>2_Office 主题</vt:lpstr>
      <vt:lpstr>Web攻防 训练营</vt:lpstr>
      <vt:lpstr>PowerPoint 演示文稿</vt:lpstr>
      <vt:lpstr>SQL注入的原因</vt:lpstr>
      <vt:lpstr>PowerPoint 演示文稿</vt:lpstr>
      <vt:lpstr>Cookie注入代码分析</vt:lpstr>
      <vt:lpstr>PowerPoint 演示文稿</vt:lpstr>
      <vt:lpstr>Cookie注入利用</vt:lpstr>
      <vt:lpstr>PowerPoint 演示文稿</vt:lpstr>
      <vt:lpstr>Sqlmap安全测试</vt:lpstr>
      <vt:lpstr>PowerPoint 演示文稿</vt:lpstr>
      <vt:lpstr>PowerPoint 演示文稿</vt:lpstr>
      <vt:lpstr>再见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1414395541</cp:lastModifiedBy>
  <cp:revision>81</cp:revision>
  <dcterms:created xsi:type="dcterms:W3CDTF">2018-08-20T13:57:00Z</dcterms:created>
  <dcterms:modified xsi:type="dcterms:W3CDTF">2018-09-11T13:46:12Z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