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300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unicode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绕过过滤</a:t>
            </a:r>
            <a:r>
              <a:rPr smtClean="0">
                <a:latin typeface="微软雅黑" panose="020B0503020204020204" charset="-122"/>
                <a:ea typeface="微软雅黑" panose="020B0503020204020204" charset="-122"/>
              </a:rPr>
              <a:t>触发XSS</a:t>
            </a:r>
            <a:endParaRPr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4676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Payload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触发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359535"/>
            <a:ext cx="111810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Payload: \\u003cscript\\u003ealert(document.domain);\\u003c/script\\u003e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2095500"/>
            <a:ext cx="11696700" cy="38944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2066290" y="2506345"/>
            <a:ext cx="3331845" cy="1489075"/>
            <a:chOff x="4298950" y="2274888"/>
            <a:chExt cx="333184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317557" cy="549275"/>
              <a:chOff x="3702051" y="2081213"/>
              <a:chExt cx="3317557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74764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unicode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19977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挖掘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743383" y="2506028"/>
            <a:ext cx="4669155" cy="1458912"/>
            <a:chOff x="4298950" y="4113213"/>
            <a:chExt cx="466915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08495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双斜杠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+unicode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绕过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40677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Payload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触发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2066290" y="2506345"/>
            <a:ext cx="3331845" cy="1489075"/>
            <a:chOff x="4298950" y="2274888"/>
            <a:chExt cx="3331845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317557" cy="549275"/>
              <a:chOff x="3702051" y="2081213"/>
              <a:chExt cx="3317557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747645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unicode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介绍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19977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</a:t>
              </a:r>
              <a:r>
                <a: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挖掘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743383" y="2506028"/>
            <a:ext cx="4669155" cy="1458912"/>
            <a:chOff x="4298950" y="4113213"/>
            <a:chExt cx="4669156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408495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双斜杠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+unicode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绕过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340677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Payload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触发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XSS</a:t>
              </a:r>
              <a:endPara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2499995" y="3163570"/>
            <a:ext cx="719201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unicode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59753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unicode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1152525"/>
            <a:ext cx="1060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Unicode（统一码、万国码、单一码）是计算机科学领域里的一项业界标准，包括字符集、编码方案等。Unicode 是为了解决传统的字符编码方案的局限而产生的，它为每种语言中的每个字符设定了统一并且唯一的二进制编码，以满足跨语言、跨平台进行文本转换、处理的要求。</a:t>
            </a:r>
            <a:endParaRPr lang="zh-CN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5655" y="234124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python</a:t>
            </a:r>
            <a:r>
              <a:rPr lang="zh-CN" altLang="en-US">
                <a:solidFill>
                  <a:schemeClr val="bg1"/>
                </a:solidFill>
              </a:rPr>
              <a:t>将字符转换为</a:t>
            </a:r>
            <a:r>
              <a:rPr lang="en-US" altLang="zh-CN">
                <a:solidFill>
                  <a:schemeClr val="bg1"/>
                </a:solidFill>
              </a:rPr>
              <a:t>unicode</a:t>
            </a:r>
            <a:r>
              <a:rPr lang="zh-CN" altLang="en-US">
                <a:solidFill>
                  <a:schemeClr val="bg1"/>
                </a:solidFill>
              </a:rPr>
              <a:t>类型。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135" y="3108960"/>
            <a:ext cx="10540365" cy="21799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530600" y="3356610"/>
            <a:ext cx="5130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挖掘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635" y="6242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挖掘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00345" y="5208270"/>
            <a:ext cx="152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返回</a:t>
            </a:r>
            <a:r>
              <a:rPr lang="en-US" altLang="zh-CN" sz="1200"/>
              <a:t>Whois</a:t>
            </a:r>
            <a:r>
              <a:rPr lang="zh-CN" altLang="en-US" sz="1200"/>
              <a:t>信息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762000" y="108267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构造无害独一字符串，在响应在寻找该字符串。</a:t>
            </a:r>
            <a:endParaRPr lang="zh-CN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325" y="1741170"/>
            <a:ext cx="10481310" cy="3946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43275" y="3163570"/>
            <a:ext cx="550545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双斜杠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+unicode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绕过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6405" y="59880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双斜杠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+unicode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绕过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0" y="1619250"/>
            <a:ext cx="12071985" cy="3619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329940" y="3081020"/>
            <a:ext cx="553148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Payload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触发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WPS 演示</Application>
  <PresentationFormat>宽屏</PresentationFormat>
  <Paragraphs>62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16进制介绍</vt:lpstr>
      <vt:lpstr>PowerPoint 演示文稿</vt:lpstr>
      <vt:lpstr>XSS挖掘</vt:lpstr>
      <vt:lpstr>PowerPoint 演示文稿</vt:lpstr>
      <vt:lpstr>双斜杠+16进制绕过</vt:lpstr>
      <vt:lpstr>PowerPoint 演示文稿</vt:lpstr>
      <vt:lpstr>Payload触发XSS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202</cp:revision>
  <dcterms:created xsi:type="dcterms:W3CDTF">2018-08-20T13:57:00Z</dcterms:created>
  <dcterms:modified xsi:type="dcterms:W3CDTF">2018-10-30T04:28:32Z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