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8"/>
  </p:notesMasterIdLst>
  <p:sldIdLst>
    <p:sldId id="257" r:id="rId4"/>
    <p:sldId id="258" r:id="rId5"/>
    <p:sldId id="259" r:id="rId6"/>
    <p:sldId id="262" r:id="rId7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文件上传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绕过黑名单验证（双写绕过）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小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转义解决：修改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代码如下。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9010" y="2062480"/>
            <a:ext cx="7646670" cy="4123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95070" y="2940685"/>
            <a:ext cx="5043170" cy="1434465"/>
            <a:chOff x="4298950" y="2329498"/>
            <a:chExt cx="5043170" cy="143446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29498"/>
              <a:ext cx="3250600" cy="521970"/>
              <a:chOff x="3702051" y="2135823"/>
              <a:chExt cx="3250600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09451" y="2135823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双写绕过原理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20920" y="3241993"/>
              <a:ext cx="4521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基于黑名单验证代码分析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63068" y="2916238"/>
            <a:ext cx="3683000" cy="1458912"/>
            <a:chOff x="4298950" y="4113213"/>
            <a:chExt cx="36830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0988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绕过黑名单验证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9597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913380"/>
            <a:ext cx="5043170" cy="1461770"/>
            <a:chOff x="4298950" y="2302193"/>
            <a:chExt cx="504317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3250600" cy="521970"/>
              <a:chOff x="3702051" y="2108518"/>
              <a:chExt cx="3250600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09451" y="2108518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双写绕过原理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20920" y="3241993"/>
              <a:ext cx="4521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基于黑名单验证代码分析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3683000" cy="1458912"/>
            <a:chOff x="4298950" y="4113213"/>
            <a:chExt cx="36830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0988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绕过黑名单验证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9597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441065" y="3163570"/>
            <a:ext cx="53105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双写绕过原理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395" y="402590"/>
            <a:ext cx="4962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双写绕过原理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395" y="1450340"/>
            <a:ext cx="108362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代码编写过程中，只对黑名单中的内容进行空替换，因为只替换一次所以造成双写绕过。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例如：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1.phphpp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2716530"/>
            <a:ext cx="10820400" cy="3435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38195" y="3163570"/>
            <a:ext cx="50253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基于黑名单验证代码分析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基于黑名单代码分析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721485"/>
            <a:ext cx="106006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str_ireplace() 函数替换字符串中的一些字符（不区分大小写）。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该函数必须遵循下列规则：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如果搜索的字符串是一个数组，那么它将返回一个数组。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如果搜索的字符串是一个数组，那么它将对数组中的每个元素进行查找和替换。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如果同时需要对数组进行查找和替换，并且需要执行替换的元素少于查找到的元素的数量，那么多余元素将用空字符串进行替换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如果是对一个数组进行查找，但只对一个字符串进行替换，那么替代字符串将对所有查找到的值起作用。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注释：该函数不区分大小写。请使用 str_replace() 函数来执行区分大小写的搜索。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注释：该函数是二进制安全的。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705735" y="3163570"/>
            <a:ext cx="67805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绕过黑名单验证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绕过黑名单验证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64310"/>
            <a:ext cx="1145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直接将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文件后缀名修改为 </a:t>
            </a:r>
            <a:r>
              <a:rPr lang="en-US" altLang="zh-CN">
                <a:solidFill>
                  <a:schemeClr val="bg1"/>
                </a:solidFill>
              </a:rPr>
              <a:t>phphpp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1832610"/>
            <a:ext cx="9965690" cy="4765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8985" y="3081655"/>
            <a:ext cx="557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演示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双写绕过原理</vt:lpstr>
      <vt:lpstr>PowerPoint 演示文稿</vt:lpstr>
      <vt:lpstr> 基于黑名单验证代码分析</vt:lpstr>
      <vt:lpstr>PowerPoint 演示文稿</vt:lpstr>
      <vt:lpstr>绕过黑名单验证</vt:lpstr>
      <vt:lpstr>PowerPoint 演示文稿</vt:lpstr>
      <vt:lpstr>上传Webshell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132</cp:revision>
  <dcterms:created xsi:type="dcterms:W3CDTF">2018-08-20T13:57:00Z</dcterms:created>
  <dcterms:modified xsi:type="dcterms:W3CDTF">2018-12-04T11:30:10Z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