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绕过过滤domain为空的XSS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编码绕过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</a:t>
            </a:r>
            <a:r>
              <a:rPr lang="zh-CN" altLang="en-US">
                <a:solidFill>
                  <a:schemeClr val="bg1"/>
                </a:solidFill>
              </a:rPr>
              <a:t>"&gt;&lt;script&gt;eval(atob('YWxlcnQoZG9jdW1lbnQuZG9tYWluKQ=='));&lt;/script&gt;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2132330"/>
            <a:ext cx="9957435" cy="372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689860"/>
            <a:ext cx="10683240" cy="29978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758315" y="285559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绕过思考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502843" y="2885758"/>
            <a:ext cx="2616199" cy="1458912"/>
            <a:chOff x="4298950" y="4113213"/>
            <a:chExt cx="2616200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双写绕过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758315" y="285559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绕过思考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502843" y="2885758"/>
            <a:ext cx="2616199" cy="1458912"/>
            <a:chOff x="4298950" y="4113213"/>
            <a:chExt cx="2616200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双写绕过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392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构造特殊无害字符串，响应中寻找字符串。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952625"/>
            <a:ext cx="11020425" cy="373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081655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绕过思考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绕过思考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14236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、寻找过滤内容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520827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、思考绕过策略：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 </a:t>
            </a:r>
            <a:r>
              <a:rPr lang="zh-CN" altLang="en-US">
                <a:solidFill>
                  <a:schemeClr val="bg1"/>
                </a:solidFill>
              </a:rPr>
              <a:t>双写绕过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 </a:t>
            </a:r>
            <a:r>
              <a:rPr lang="zh-CN" altLang="en-US">
                <a:solidFill>
                  <a:schemeClr val="bg1"/>
                </a:solidFill>
              </a:rPr>
              <a:t>编码绕过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2022475"/>
            <a:ext cx="11176635" cy="2813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67380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双写绕过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双写绕过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3163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Payload: “&gt; &lt;script&gt;alert(document.dodomainmain);&lt;/script&gt;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1943735"/>
            <a:ext cx="11712575" cy="320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编码绕过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javascript伪协议介绍</vt:lpstr>
      <vt:lpstr>PowerPoint 演示文稿</vt:lpstr>
      <vt:lpstr>XSS漏洞发现</vt:lpstr>
      <vt:lpstr>PowerPoint 演示文稿</vt:lpstr>
      <vt:lpstr>a链接标签属性href介绍 </vt:lpstr>
      <vt:lpstr>PowerPoint 演示文稿</vt:lpstr>
      <vt:lpstr>Payload触发XSS漏洞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154</cp:revision>
  <dcterms:created xsi:type="dcterms:W3CDTF">2018-08-20T13:57:00Z</dcterms:created>
  <dcterms:modified xsi:type="dcterms:W3CDTF">2018-10-28T15:03:32Z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