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xss-filter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过滤器介绍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530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filter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741045"/>
            <a:ext cx="10600690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chemeClr val="bg1"/>
                </a:solidFill>
              </a:rPr>
              <a:t>function xss_clean($data)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{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Fix &amp;entity\n;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str_replace(array('&amp;amp;','&amp;lt;','&amp;gt;'), array('&amp;amp;amp;','&amp;amp;lt;','&amp;amp;gt;'),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preg_replace('/(&amp;#*\w+)[\x00-\x20]+;/u', '$1;',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preg_replace('/(&amp;#x*[0-9A-F]+);*/iu', '$1;',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html_entity_decode($data, ENT_COMPAT, 'UTF-8');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Remove any attribute starting with "on" or xmlns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preg_replace('#(&lt;[^&gt;]+?[\x00-\x20"\'])(?:on|xmlns)[^&gt;]*+&gt;#iu', '$1&gt;', $data);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Remove javascript: and vbscript: protocols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preg_replace('#([a-z]*)[\x00-\x20]*=[\x00-\x20]*([`\'"]*)[\x00-\x20]*j[\x00-\x20]*a[\x00-\x20]*v[\x00-\x20]*a[\x00-\x20]*s[\x00-\x20]*c[\x00-\x20]*r[\x00-\x20]*i[\x00-\x20]*p[\x00-\x20]*t[\x00-\x20]*:#iu', '$1=$2nojavascript...',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preg_replace('#([a-z]*)[\x00-\x20]*=([\'"]*)[\x00-\x20]*v[\x00-\x20]*b[\x00-\x20]*s[\x00-\x20]*c[\x00-\x20]*r[\x00-\x20]*i[\x00-\x20]*p[\x00-\x20]*t[\x00-\x20]*:#iu', '$1=$2novbscript...',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preg_replace('#([a-z]*)[\x00-\x20]*=([\'"]*)[\x00-\x20]*-moz-binding[\x00-\x20]*:#u', '$1=$2nomozbinding...', $data);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Only works in IE: &lt;span style="width: expression(alert('Ping!'));"&gt;&lt;/span&gt;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preg_replace('#(&lt;[^&gt;]+?)style[\x00-\x20]*=[\x00-\x20]*[`\'"]*.*?expression[\x00-\x20]*\([^&gt;]*+&gt;#i', '$1&gt;',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preg_replace('#(&lt;[^&gt;]+?)style[\x00-\x20]*=[\x00-\x20]*[`\'"]*.*?behaviour[\x00-\x20]*\([^&gt;]*+&gt;#i', '$1&gt;',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preg_replace('#(&lt;[^&gt;]+?)style[\x00-\x20]*=[\x00-\x20]*[`\'"]*.*?s[\x00-\x20]*c[\x00-\x20]*r[\x00-\x20]*i[\x00-\x20]*p[\x00-\x20]*t[\x00-\x20]*:*[^&gt;]*+&gt;#iu', '$1&gt;', $data);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Remove namespaced elements (we do not need them)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$data = preg_replace('#&lt;/*\w+:\w[^&gt;]*+&gt;#i', '', $data);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do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{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    // Remove really unwanted tags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    $old_data = $data;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    $data = preg_replace('#&lt;/*(?:applet|b(?:ase|gsound|link)|embed|frame(?:set)?|i(?:frame|layer)|l(?:ayer|ink)|meta|object|s(?:cript|tyle)|title|xml)[^&gt;]*+&gt;#i', '', $data);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}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while ($old_data !== $data);</a:t>
            </a:r>
            <a:endParaRPr lang="zh-CN" sz="1000">
              <a:solidFill>
                <a:schemeClr val="bg1"/>
              </a:solidFill>
            </a:endParaRPr>
          </a:p>
          <a:p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// we are done...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return $data;</a:t>
            </a:r>
            <a:endParaRPr lang="zh-CN" sz="1000">
              <a:solidFill>
                <a:schemeClr val="bg1"/>
              </a:solidFill>
            </a:endParaRPr>
          </a:p>
          <a:p>
            <a:r>
              <a:rPr lang="zh-CN" sz="1000">
                <a:solidFill>
                  <a:schemeClr val="bg1"/>
                </a:solidFill>
              </a:rPr>
              <a:t>}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4325" y="521335"/>
            <a:ext cx="431673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拿来直接使用</a:t>
            </a:r>
            <a:endParaRPr lang="zh-CN" altLang="en-US" sz="54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6555"/>
            <a:ext cx="5283200" cy="1489075"/>
            <a:chOff x="4298950" y="2274888"/>
            <a:chExt cx="5283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68912" cy="549275"/>
              <a:chOff x="3702051" y="2081213"/>
              <a:chExt cx="5268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99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htmlspecialchars() 函数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541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htmlentities()函数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027170" cy="1458912"/>
            <a:chOff x="4298950" y="4113213"/>
            <a:chExt cx="40271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429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strip_tags() 函数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1991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自定义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 filter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6555"/>
            <a:ext cx="5283200" cy="1489075"/>
            <a:chOff x="4298950" y="2274888"/>
            <a:chExt cx="5283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68912" cy="549275"/>
              <a:chOff x="3702051" y="2081213"/>
              <a:chExt cx="5268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99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htmlspecialchars() 函数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541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htmlentities()函数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027170" cy="1458912"/>
            <a:chOff x="4298950" y="4113213"/>
            <a:chExt cx="40271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429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strip_tags() 函数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1991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自定义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 filter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16960" y="3081655"/>
            <a:ext cx="49580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htmlspecialchars() 函数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htmlspecialchars() 函数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1284605"/>
            <a:ext cx="8778240" cy="349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635" y="5042535"/>
            <a:ext cx="10905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htmlspecialchars(string,flags,character-set,double_encode)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参考链接：http://www.w3school.com.cn/php/func_string_htmlspecialchars.asp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59150" y="3163570"/>
            <a:ext cx="547433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htmlentities()函数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htmlentities()函数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703705"/>
            <a:ext cx="10600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这个函数对于过滤用户输入的数据非常有用。它会将一些特殊字符转换为HTML实体。例如，用户输入&lt;时，就会被该函数转化为HTML实体&lt;（&amp;lt），输入&gt;就被转为实体&amp;gt.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htmlentities(string,flags,character-set,double_encode)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参考链接：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http://www.w3school.com.cn/php/func_string_htmlentities.asp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http://www.w3school.com.cn/html/html_entities.asp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081655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strip_tags() 函数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strip_tags() 函数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76212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strip_tags() 函数剥去字符串中的 HTML、XML 以及 PHP 的标签。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注释：该函数始终会剥离 HTML 注释。这点无法通过 allow 参数改变。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注释：该函数是二进制安全的。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52361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strip_tags(string,allow)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参考链接：http://www.w3school.com.cn/php/func_string_strip_tags.asp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filter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2887</Words>
  <Application>WPS 演示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SQL注入的原因</vt:lpstr>
      <vt:lpstr>PowerPoint 演示文稿</vt:lpstr>
      <vt:lpstr>登录案例讲解</vt:lpstr>
      <vt:lpstr>PowerPoint 演示文稿</vt:lpstr>
      <vt:lpstr>CMS SQL注入讲解</vt:lpstr>
      <vt:lpstr>PowerPoint 演示文稿</vt:lpstr>
      <vt:lpstr>Sqlmap基本使用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81</cp:revision>
  <dcterms:created xsi:type="dcterms:W3CDTF">2018-08-20T13:57:00Z</dcterms:created>
  <dcterms:modified xsi:type="dcterms:W3CDTF">2018-11-05T02:04:01Z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