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 id="2147483756" r:id="rId3"/>
    <p:sldMasterId id="2147483769" r:id="rId4"/>
    <p:sldMasterId id="2147483786" r:id="rId5"/>
  </p:sldMasterIdLst>
  <p:notesMasterIdLst>
    <p:notesMasterId r:id="rId52"/>
  </p:notesMasterIdLst>
  <p:sldIdLst>
    <p:sldId id="494" r:id="rId6"/>
    <p:sldId id="882" r:id="rId7"/>
    <p:sldId id="834" r:id="rId8"/>
    <p:sldId id="835" r:id="rId9"/>
    <p:sldId id="703" r:id="rId10"/>
    <p:sldId id="871" r:id="rId11"/>
    <p:sldId id="705" r:id="rId12"/>
    <p:sldId id="706" r:id="rId13"/>
    <p:sldId id="707" r:id="rId14"/>
    <p:sldId id="708" r:id="rId15"/>
    <p:sldId id="709" r:id="rId16"/>
    <p:sldId id="710" r:id="rId17"/>
    <p:sldId id="711" r:id="rId18"/>
    <p:sldId id="883" r:id="rId19"/>
    <p:sldId id="873" r:id="rId20"/>
    <p:sldId id="874" r:id="rId21"/>
    <p:sldId id="713" r:id="rId22"/>
    <p:sldId id="714" r:id="rId23"/>
    <p:sldId id="715" r:id="rId24"/>
    <p:sldId id="716" r:id="rId25"/>
    <p:sldId id="717" r:id="rId26"/>
    <p:sldId id="718" r:id="rId27"/>
    <p:sldId id="719" r:id="rId28"/>
    <p:sldId id="721" r:id="rId29"/>
    <p:sldId id="722" r:id="rId30"/>
    <p:sldId id="884" r:id="rId31"/>
    <p:sldId id="877" r:id="rId32"/>
    <p:sldId id="878" r:id="rId33"/>
    <p:sldId id="723" r:id="rId34"/>
    <p:sldId id="725" r:id="rId35"/>
    <p:sldId id="726" r:id="rId36"/>
    <p:sldId id="735" r:id="rId37"/>
    <p:sldId id="736" r:id="rId38"/>
    <p:sldId id="885" r:id="rId39"/>
    <p:sldId id="880" r:id="rId40"/>
    <p:sldId id="881" r:id="rId41"/>
    <p:sldId id="737" r:id="rId42"/>
    <p:sldId id="739" r:id="rId43"/>
    <p:sldId id="740" r:id="rId44"/>
    <p:sldId id="742" r:id="rId45"/>
    <p:sldId id="741" r:id="rId46"/>
    <p:sldId id="743" r:id="rId47"/>
    <p:sldId id="744" r:id="rId48"/>
    <p:sldId id="886" r:id="rId49"/>
    <p:sldId id="887" r:id="rId50"/>
    <p:sldId id="888" r:id="rId5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autoAdjust="0"/>
  </p:normalViewPr>
  <p:slideViewPr>
    <p:cSldViewPr snapToGrid="0">
      <p:cViewPr varScale="1">
        <p:scale>
          <a:sx n="86" d="100"/>
          <a:sy n="86" d="100"/>
        </p:scale>
        <p:origin x="498" y="60"/>
      </p:cViewPr>
      <p:guideLst>
        <p:guide orient="horz" pos="211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7106A23-210C-485B-AAD4-0C2DB8E79C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CF72E6C-E3B5-4725-8E7E-09CC58807AF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DC1591D-50D1-4B66-B933-81F046892991}" type="datetimeFigureOut">
              <a:rPr lang="zh-CN" altLang="en-US"/>
              <a:pPr>
                <a:defRPr/>
              </a:pPr>
              <a:t>2021/4/15</a:t>
            </a:fld>
            <a:endParaRPr lang="zh-CN" altLang="en-US"/>
          </a:p>
        </p:txBody>
      </p:sp>
      <p:sp>
        <p:nvSpPr>
          <p:cNvPr id="4" name="幻灯片图像占位符 3">
            <a:extLst>
              <a:ext uri="{FF2B5EF4-FFF2-40B4-BE49-F238E27FC236}">
                <a16:creationId xmlns:a16="http://schemas.microsoft.com/office/drawing/2014/main" id="{AC44BDA7-8FFD-47F3-88BB-93BF73FAD50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3F459F6-BE32-43BB-9229-5DB0CA6B88E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14D96CD-D21A-470E-9877-6831FEF5AC8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56F194AA-C8D7-4D8D-A008-E776149BFFA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7E85EBEE-BB0A-49AC-99D0-7F92E7F4294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2458C6A-1D1B-4CB9-AF3C-756DC48009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F75FD0F7-24DB-4E28-96D1-C9230B0BEF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F67CD64-68D3-4F35-B2F3-7E3B724FB358}"/>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chemeClr val="bg1"/>
              </a:solidFill>
              <a:latin typeface="Calibri" panose="020F0502020204030204"/>
              <a:cs typeface="宋体" panose="02010600030101010101" pitchFamily="2" charset="-122"/>
            </a:endParaRPr>
          </a:p>
        </p:txBody>
      </p:sp>
      <p:pic>
        <p:nvPicPr>
          <p:cNvPr id="4" name="图片 3">
            <a:extLst>
              <a:ext uri="{FF2B5EF4-FFF2-40B4-BE49-F238E27FC236}">
                <a16:creationId xmlns:a16="http://schemas.microsoft.com/office/drawing/2014/main" id="{5976FAC2-9911-4841-BEC9-985416988376}"/>
              </a:ext>
            </a:extLst>
          </p:cNvPr>
          <p:cNvPicPr>
            <a:picLocks noChangeAspect="1"/>
          </p:cNvPicPr>
          <p:nvPr/>
        </p:nvPicPr>
        <p:blipFill>
          <a:blip r:embed="rId2" cstate="print"/>
          <a:stretch>
            <a:fillRect/>
          </a:stretch>
        </p:blipFill>
        <p:spPr>
          <a:xfrm>
            <a:off x="202394"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04465AA6-A8D1-43C0-BAFC-AA240609D113}"/>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F013C0DD-C81A-44A9-9BBA-181C61D8E273}"/>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A6103ADC-1724-4255-A153-088A6EC0BD4B}"/>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0388E369-5954-47A3-B73F-952C52901F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202FFC55-E27E-45C7-930F-9C1C33F38E42}"/>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2021/4/15</a:t>
            </a:fld>
            <a:endParaRPr lang="zh-CN" altLang="en-US" dirty="0"/>
          </a:p>
        </p:txBody>
      </p:sp>
      <p:sp>
        <p:nvSpPr>
          <p:cNvPr id="10" name="页脚占位符 1">
            <a:extLst>
              <a:ext uri="{FF2B5EF4-FFF2-40B4-BE49-F238E27FC236}">
                <a16:creationId xmlns:a16="http://schemas.microsoft.com/office/drawing/2014/main" id="{E3AEAAD0-C369-4A87-924E-CEFF2C7EBB8F}"/>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03D4785B-EBAE-41E2-85DE-ECE088E1D446}"/>
              </a:ext>
            </a:extLst>
          </p:cNvPr>
          <p:cNvSpPr>
            <a:spLocks noGrp="1"/>
          </p:cNvSpPr>
          <p:nvPr>
            <p:ph type="sldNum" sz="quarter" idx="12"/>
          </p:nvPr>
        </p:nvSpPr>
        <p:spPr/>
        <p:txBody>
          <a:bodyPr/>
          <a:lstStyle>
            <a:lvl1pPr>
              <a:defRPr smtClean="0"/>
            </a:lvl1pPr>
          </a:lstStyle>
          <a:p>
            <a:pPr>
              <a:defRPr/>
            </a:pPr>
            <a:fld id="{0AE98E39-3BAB-4AD1-A58F-EFDA2DF7DDD1}" type="slidenum">
              <a:rPr lang="zh-CN" altLang="en-US"/>
              <a:pPr>
                <a:defRPr/>
              </a:pPr>
              <a:t>‹#›</a:t>
            </a:fld>
            <a:endParaRPr lang="zh-CN" altLang="en-US"/>
          </a:p>
        </p:txBody>
      </p:sp>
    </p:spTree>
    <p:extLst>
      <p:ext uri="{BB962C8B-B14F-4D97-AF65-F5344CB8AC3E}">
        <p14:creationId xmlns:p14="http://schemas.microsoft.com/office/powerpoint/2010/main" val="1016464441"/>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9A47BBD9-CBBA-4F90-AA80-1711819CE676}"/>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3EF517D3-FC29-4A15-BA04-1AA6FF168248}"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AAEA8EB4-A77B-45F9-B5E8-4B9FA9A1D737}"/>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C4589E0B-3EB9-44B8-9B37-CF44EB5CA3E6}"/>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9E4FCA9B-BE68-4B0A-B1D3-1A49996BF3FC}"/>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64218502-3FBE-4A45-A414-0C3F1CCF9EBE}"/>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BC2F6D88-A8E8-4C12-90A5-9D131F241A9A}"/>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0754F84A-0D48-4593-91A4-E96AEBC4E61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FFF0AE7-E910-4AF9-813B-3379A6453328}"/>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BB4BF02C-543B-4FED-A09B-21DFBF0A8439}"/>
              </a:ext>
            </a:extLst>
          </p:cNvPr>
          <p:cNvSpPr>
            <a:spLocks noGrp="1"/>
          </p:cNvSpPr>
          <p:nvPr>
            <p:ph type="dt" sz="half" idx="11"/>
          </p:nvPr>
        </p:nvSpPr>
        <p:spPr/>
        <p:txBody>
          <a:bodyPr/>
          <a:lstStyle>
            <a:lvl1pPr>
              <a:defRPr/>
            </a:lvl1pPr>
          </a:lstStyle>
          <a:p>
            <a:pPr>
              <a:defRPr/>
            </a:pPr>
            <a:fld id="{C6EE4204-EBB1-44B9-8AB3-3272B2AAB3AF}"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8A038B57-F2CA-42E4-8A0D-ED98C2AC1B68}"/>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8955173A-13E6-4943-84C7-BB8CBA38A5F6}"/>
              </a:ext>
            </a:extLst>
          </p:cNvPr>
          <p:cNvSpPr>
            <a:spLocks noGrp="1"/>
          </p:cNvSpPr>
          <p:nvPr>
            <p:ph type="sldNum" sz="quarter" idx="13"/>
          </p:nvPr>
        </p:nvSpPr>
        <p:spPr/>
        <p:txBody>
          <a:bodyPr/>
          <a:lstStyle>
            <a:lvl1pPr>
              <a:defRPr smtClean="0"/>
            </a:lvl1pPr>
          </a:lstStyle>
          <a:p>
            <a:pPr>
              <a:defRPr/>
            </a:pPr>
            <a:fld id="{95431424-E5F7-4532-A91E-00927BA7F92B}" type="slidenum">
              <a:rPr lang="zh-CN" altLang="en-US"/>
              <a:pPr>
                <a:defRPr/>
              </a:pPr>
              <a:t>‹#›</a:t>
            </a:fld>
            <a:endParaRPr lang="zh-CN" altLang="en-US"/>
          </a:p>
        </p:txBody>
      </p:sp>
    </p:spTree>
    <p:extLst>
      <p:ext uri="{BB962C8B-B14F-4D97-AF65-F5344CB8AC3E}">
        <p14:creationId xmlns:p14="http://schemas.microsoft.com/office/powerpoint/2010/main" val="35536426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0A599AB-3BFC-496B-B2E8-5C7FE68119C9}"/>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A2535FC6-A289-4903-A108-BCFDE51E0411}"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70992834-8A43-4F13-8660-B92FA6AF73A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2B4497B6-B5A1-4496-8A4C-7EEE310398C7}"/>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68499F2-40C0-453F-9F6E-E1C1743FABA0}"/>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DA44C16-66DA-4DE0-81DE-2380E71535C5}"/>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00E64647-4ECC-43F0-B741-8EACCEC3F869}"/>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51292B8B-A3F2-469F-84F4-BF7139C6262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4129AD9-ACF0-45F0-841A-2A26FC49D5DB}"/>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65BB0DCA-BCE7-4B50-A17E-AF0F71DD359A}"/>
              </a:ext>
            </a:extLst>
          </p:cNvPr>
          <p:cNvSpPr>
            <a:spLocks noGrp="1"/>
          </p:cNvSpPr>
          <p:nvPr>
            <p:ph type="dt" sz="half" idx="11"/>
          </p:nvPr>
        </p:nvSpPr>
        <p:spPr/>
        <p:txBody>
          <a:bodyPr/>
          <a:lstStyle>
            <a:lvl1pPr>
              <a:defRPr/>
            </a:lvl1pPr>
          </a:lstStyle>
          <a:p>
            <a:pPr>
              <a:defRPr/>
            </a:pPr>
            <a:fld id="{F9D2F1B9-CC29-46D2-AF01-A150A6EECBD5}"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D148727A-AB60-4FFE-BEF3-F90516D73347}"/>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300D67DD-4938-444D-A091-AE3D42E28158}"/>
              </a:ext>
            </a:extLst>
          </p:cNvPr>
          <p:cNvSpPr>
            <a:spLocks noGrp="1"/>
          </p:cNvSpPr>
          <p:nvPr>
            <p:ph type="sldNum" sz="quarter" idx="13"/>
          </p:nvPr>
        </p:nvSpPr>
        <p:spPr/>
        <p:txBody>
          <a:bodyPr/>
          <a:lstStyle>
            <a:lvl1pPr>
              <a:defRPr smtClean="0"/>
            </a:lvl1pPr>
          </a:lstStyle>
          <a:p>
            <a:pPr>
              <a:defRPr/>
            </a:pPr>
            <a:fld id="{FA4EAA95-2D22-429E-A02D-503F1426FEDF}" type="slidenum">
              <a:rPr lang="zh-CN" altLang="en-US"/>
              <a:pPr>
                <a:defRPr/>
              </a:pPr>
              <a:t>‹#›</a:t>
            </a:fld>
            <a:endParaRPr lang="zh-CN" altLang="en-US"/>
          </a:p>
        </p:txBody>
      </p:sp>
    </p:spTree>
    <p:extLst>
      <p:ext uri="{BB962C8B-B14F-4D97-AF65-F5344CB8AC3E}">
        <p14:creationId xmlns:p14="http://schemas.microsoft.com/office/powerpoint/2010/main" val="33696205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0DC6AF-AC0A-460C-9BBE-D64B0531949B}"/>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chemeClr val="bg1"/>
              </a:solidFill>
              <a:latin typeface="Calibri" panose="020F0502020204030204"/>
              <a:cs typeface="宋体" panose="02010600030101010101" pitchFamily="2" charset="-122"/>
            </a:endParaRPr>
          </a:p>
        </p:txBody>
      </p:sp>
      <p:sp>
        <p:nvSpPr>
          <p:cNvPr id="3" name="Title 1">
            <a:extLst>
              <a:ext uri="{FF2B5EF4-FFF2-40B4-BE49-F238E27FC236}">
                <a16:creationId xmlns:a16="http://schemas.microsoft.com/office/drawing/2014/main" id="{1A78D3F8-EC86-41DF-9DEC-C140C75FC9DC}"/>
              </a:ext>
            </a:extLst>
          </p:cNvPr>
          <p:cNvSpPr txBox="1"/>
          <p:nvPr/>
        </p:nvSpPr>
        <p:spPr>
          <a:xfrm>
            <a:off x="5108398" y="2071630"/>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chemeClr val="bg1"/>
                  </a:solidFill>
                </a:ln>
                <a:effectLst>
                  <a:reflection blurRad="6350" stA="50000" endA="300" endPos="50000" dist="29997" dir="5400000" sy="-100000" algn="bl" rotWithShape="0"/>
                </a:effectLst>
              </a:rPr>
              <a:t>Thank you!</a:t>
            </a:r>
            <a:endParaRPr lang="zh-CN" altLang="en-US" sz="6600" noProof="1">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F95B0FEA-E086-4920-A8DD-D73D9238405F}"/>
              </a:ext>
            </a:extLst>
          </p:cNvPr>
          <p:cNvPicPr>
            <a:picLocks noChangeAspect="1"/>
          </p:cNvPicPr>
          <p:nvPr/>
        </p:nvPicPr>
        <p:blipFill>
          <a:blip r:embed="rId2" cstate="print"/>
          <a:stretch>
            <a:fillRect/>
          </a:stretch>
        </p:blipFill>
        <p:spPr>
          <a:xfrm>
            <a:off x="202394" y="224680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490522EA-7CDD-417A-9B14-E884ECF82D1E}"/>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rgbClr val="FFFFFF"/>
              </a:solidFill>
              <a:cs typeface="宋体" panose="02010600030101010101" pitchFamily="2" charset="-122"/>
            </a:endParaRPr>
          </a:p>
        </p:txBody>
      </p:sp>
      <p:sp>
        <p:nvSpPr>
          <p:cNvPr id="6" name="Title 1">
            <a:extLst>
              <a:ext uri="{FF2B5EF4-FFF2-40B4-BE49-F238E27FC236}">
                <a16:creationId xmlns:a16="http://schemas.microsoft.com/office/drawing/2014/main" id="{233751BA-EAA4-4F65-B75D-100BE96EE3DC}"/>
              </a:ext>
            </a:extLst>
          </p:cNvPr>
          <p:cNvSpPr txBox="1"/>
          <p:nvPr/>
        </p:nvSpPr>
        <p:spPr>
          <a:xfrm>
            <a:off x="5003623" y="1657613"/>
            <a:ext cx="7082048"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rgbClr val="FFFFFF"/>
                  </a:solidFill>
                </a:ln>
                <a:solidFill>
                  <a:srgbClr val="FFFFFF"/>
                </a:solidFill>
                <a:effectLst>
                  <a:reflection blurRad="6350" stA="50000" endA="300" endPos="50000" dist="29997" dir="5400000" sy="-100000" algn="bl" rotWithShape="0"/>
                </a:effectLst>
              </a:rPr>
              <a:t>Thank you!</a:t>
            </a:r>
            <a:endParaRPr lang="zh-CN" altLang="en-US" sz="6600" noProof="1">
              <a:ln>
                <a:solidFill>
                  <a:srgbClr val="FFFFFF"/>
                </a:solidFill>
              </a:ln>
              <a:solidFill>
                <a:srgbClr val="FFFFFF"/>
              </a:solidFill>
              <a:effectLst>
                <a:reflection blurRad="6350" stA="50000" endA="300" endPos="50000" dist="29997" dir="5400000" sy="-100000" algn="bl" rotWithShape="0"/>
              </a:effectLst>
            </a:endParaRPr>
          </a:p>
        </p:txBody>
      </p:sp>
      <p:pic>
        <p:nvPicPr>
          <p:cNvPr id="7" name="图片 6">
            <a:extLst>
              <a:ext uri="{FF2B5EF4-FFF2-40B4-BE49-F238E27FC236}">
                <a16:creationId xmlns:a16="http://schemas.microsoft.com/office/drawing/2014/main" id="{8AAFBCAB-29BC-4794-B3C6-734C54ACF18E}"/>
              </a:ext>
            </a:extLst>
          </p:cNvPr>
          <p:cNvPicPr>
            <a:picLocks noChangeAspect="1"/>
          </p:cNvPicPr>
          <p:nvPr/>
        </p:nvPicPr>
        <p:blipFill>
          <a:blip r:embed="rId2" cstate="print"/>
          <a:stretch>
            <a:fillRect/>
          </a:stretch>
        </p:blipFill>
        <p:spPr>
          <a:xfrm>
            <a:off x="202395" y="2246808"/>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日期占位符 4">
            <a:extLst>
              <a:ext uri="{FF2B5EF4-FFF2-40B4-BE49-F238E27FC236}">
                <a16:creationId xmlns:a16="http://schemas.microsoft.com/office/drawing/2014/main" id="{C3FBB32A-7741-44D8-B500-23F2F8684312}"/>
              </a:ext>
            </a:extLst>
          </p:cNvPr>
          <p:cNvSpPr>
            <a:spLocks noGrp="1"/>
          </p:cNvSpPr>
          <p:nvPr>
            <p:ph type="dt" sz="half" idx="10"/>
          </p:nvPr>
        </p:nvSpPr>
        <p:spPr/>
        <p:txBody>
          <a:bodyPr/>
          <a:lstStyle>
            <a:lvl1pPr>
              <a:defRPr/>
            </a:lvl1pPr>
          </a:lstStyle>
          <a:p>
            <a:pPr>
              <a:defRPr/>
            </a:pPr>
            <a:fld id="{8D49AEBA-70C7-4982-9C6E-13140DD81883}" type="datetimeFigureOut">
              <a:rPr lang="zh-CN" altLang="en-US"/>
              <a:pPr>
                <a:defRPr/>
              </a:pPr>
              <a:t>2021/4/15</a:t>
            </a:fld>
            <a:endParaRPr lang="zh-CN" altLang="en-US"/>
          </a:p>
        </p:txBody>
      </p:sp>
      <p:sp>
        <p:nvSpPr>
          <p:cNvPr id="9" name="页脚占位符 5">
            <a:extLst>
              <a:ext uri="{FF2B5EF4-FFF2-40B4-BE49-F238E27FC236}">
                <a16:creationId xmlns:a16="http://schemas.microsoft.com/office/drawing/2014/main" id="{A9C8A6A5-78D2-447C-8C58-5B5EA3AB5450}"/>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6">
            <a:extLst>
              <a:ext uri="{FF2B5EF4-FFF2-40B4-BE49-F238E27FC236}">
                <a16:creationId xmlns:a16="http://schemas.microsoft.com/office/drawing/2014/main" id="{8CC77E61-0EF8-4B04-9A7C-028EDDF67B8F}"/>
              </a:ext>
            </a:extLst>
          </p:cNvPr>
          <p:cNvSpPr>
            <a:spLocks noGrp="1"/>
          </p:cNvSpPr>
          <p:nvPr>
            <p:ph type="sldNum" sz="quarter" idx="12"/>
          </p:nvPr>
        </p:nvSpPr>
        <p:spPr/>
        <p:txBody>
          <a:bodyPr/>
          <a:lstStyle>
            <a:lvl1pPr>
              <a:defRPr smtClean="0"/>
            </a:lvl1pPr>
          </a:lstStyle>
          <a:p>
            <a:pPr>
              <a:defRPr/>
            </a:pPr>
            <a:fld id="{0E57676A-F60B-42E6-8F12-955784A89DC2}" type="slidenum">
              <a:rPr lang="zh-CN" altLang="en-US"/>
              <a:pPr>
                <a:defRPr/>
              </a:pPr>
              <a:t>‹#›</a:t>
            </a:fld>
            <a:endParaRPr lang="zh-CN" altLang="en-US"/>
          </a:p>
        </p:txBody>
      </p:sp>
    </p:spTree>
    <p:extLst>
      <p:ext uri="{BB962C8B-B14F-4D97-AF65-F5344CB8AC3E}">
        <p14:creationId xmlns:p14="http://schemas.microsoft.com/office/powerpoint/2010/main" val="1804162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238D78F-F187-44A0-AE35-6C440E3AB07D}"/>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chemeClr val="bg1"/>
              </a:solidFill>
              <a:latin typeface="Calibri" panose="020F0502020204030204"/>
              <a:cs typeface="宋体" panose="02010600030101010101" pitchFamily="2" charset="-122"/>
            </a:endParaRPr>
          </a:p>
        </p:txBody>
      </p:sp>
      <p:pic>
        <p:nvPicPr>
          <p:cNvPr id="4" name="图片 3">
            <a:extLst>
              <a:ext uri="{FF2B5EF4-FFF2-40B4-BE49-F238E27FC236}">
                <a16:creationId xmlns:a16="http://schemas.microsoft.com/office/drawing/2014/main" id="{F261A475-9F1E-4C5C-AAD4-73ADCA683D76}"/>
              </a:ext>
            </a:extLst>
          </p:cNvPr>
          <p:cNvPicPr>
            <a:picLocks noChangeAspect="1"/>
          </p:cNvPicPr>
          <p:nvPr/>
        </p:nvPicPr>
        <p:blipFill>
          <a:blip r:embed="rId2" cstate="print"/>
          <a:stretch>
            <a:fillRect/>
          </a:stretch>
        </p:blipFill>
        <p:spPr>
          <a:xfrm>
            <a:off x="202394" y="2246808"/>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023F0DCC-35DE-48D5-BF54-A84336ACB71F}"/>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243F8FDB-81C9-4D80-A0F3-52F3F59CEBC5}"/>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74D6381A-82F1-44E6-B13C-46FF66EA11FA}"/>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4B0BF269-9B7F-4C5F-BBD2-E9928BB7ED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CD93FF2E-3EAF-43B4-ADA5-D1EAA13C3EA1}"/>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2021/4/15</a:t>
            </a:fld>
            <a:endParaRPr lang="zh-CN" altLang="en-US" dirty="0"/>
          </a:p>
        </p:txBody>
      </p:sp>
      <p:sp>
        <p:nvSpPr>
          <p:cNvPr id="10" name="页脚占位符 1">
            <a:extLst>
              <a:ext uri="{FF2B5EF4-FFF2-40B4-BE49-F238E27FC236}">
                <a16:creationId xmlns:a16="http://schemas.microsoft.com/office/drawing/2014/main" id="{29516E80-E3D3-44FC-B1BD-4D00C2FE1F61}"/>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02A20767-FBE0-4029-8268-02E76C7A1D6E}"/>
              </a:ext>
            </a:extLst>
          </p:cNvPr>
          <p:cNvSpPr>
            <a:spLocks noGrp="1"/>
          </p:cNvSpPr>
          <p:nvPr>
            <p:ph type="sldNum" sz="quarter" idx="12"/>
          </p:nvPr>
        </p:nvSpPr>
        <p:spPr/>
        <p:txBody>
          <a:bodyPr/>
          <a:lstStyle>
            <a:lvl1pPr>
              <a:defRPr smtClean="0"/>
            </a:lvl1pPr>
          </a:lstStyle>
          <a:p>
            <a:pPr>
              <a:defRPr/>
            </a:pPr>
            <a:fld id="{20C27AC8-A300-4F8F-A538-DB17A42C242F}" type="slidenum">
              <a:rPr lang="zh-CN" altLang="en-US"/>
              <a:pPr>
                <a:defRPr/>
              </a:pPr>
              <a:t>‹#›</a:t>
            </a:fld>
            <a:endParaRPr lang="zh-CN" altLang="en-US"/>
          </a:p>
        </p:txBody>
      </p:sp>
    </p:spTree>
    <p:extLst>
      <p:ext uri="{BB962C8B-B14F-4D97-AF65-F5344CB8AC3E}">
        <p14:creationId xmlns:p14="http://schemas.microsoft.com/office/powerpoint/2010/main" val="3524726186"/>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CD2AF0F7-E702-47CE-BE35-ADC501B9E8AD}"/>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7D5B7C6D-191E-43B6-A78C-30CBD6F759F4}"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4A82C173-0D36-44C0-89A6-570F49D00792}"/>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B39D705-7BB3-4470-A527-7C4C3B2D2CDC}"/>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3875513-7F7A-4EFB-80F0-5568822FDBD2}"/>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43CDFE4E-815A-40F5-8E63-617BA325E387}"/>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C29A62AE-EF7C-42CE-9E18-D73358201D1E}"/>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6FBAECD0-F9FD-4B3B-9CB6-A1DA3AABA7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4D3E774-EC99-46F2-AD3D-B480203D26F7}"/>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28286668-C0AB-47DC-9B1C-93E7F0D28F97}"/>
              </a:ext>
            </a:extLst>
          </p:cNvPr>
          <p:cNvSpPr>
            <a:spLocks noGrp="1"/>
          </p:cNvSpPr>
          <p:nvPr>
            <p:ph type="dt" sz="half" idx="11"/>
          </p:nvPr>
        </p:nvSpPr>
        <p:spPr/>
        <p:txBody>
          <a:bodyPr/>
          <a:lstStyle>
            <a:lvl1pPr>
              <a:defRPr/>
            </a:lvl1pPr>
          </a:lstStyle>
          <a:p>
            <a:pPr>
              <a:defRPr/>
            </a:pPr>
            <a:fld id="{52D45BE1-9959-48CE-9C62-C8A105B267BF}"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BE8C7424-ED0F-4CE8-8459-CF0C3CEA5851}"/>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6B12CF49-CCA3-4F65-98F6-482EA9ABA0B0}"/>
              </a:ext>
            </a:extLst>
          </p:cNvPr>
          <p:cNvSpPr>
            <a:spLocks noGrp="1"/>
          </p:cNvSpPr>
          <p:nvPr>
            <p:ph type="sldNum" sz="quarter" idx="13"/>
          </p:nvPr>
        </p:nvSpPr>
        <p:spPr/>
        <p:txBody>
          <a:bodyPr/>
          <a:lstStyle>
            <a:lvl1pPr>
              <a:defRPr smtClean="0"/>
            </a:lvl1pPr>
          </a:lstStyle>
          <a:p>
            <a:pPr>
              <a:defRPr/>
            </a:pPr>
            <a:fld id="{74C144F3-E632-496A-83B1-E5ED39968438}" type="slidenum">
              <a:rPr lang="zh-CN" altLang="en-US"/>
              <a:pPr>
                <a:defRPr/>
              </a:pPr>
              <a:t>‹#›</a:t>
            </a:fld>
            <a:endParaRPr lang="zh-CN" altLang="en-US"/>
          </a:p>
        </p:txBody>
      </p:sp>
    </p:spTree>
    <p:extLst>
      <p:ext uri="{BB962C8B-B14F-4D97-AF65-F5344CB8AC3E}">
        <p14:creationId xmlns:p14="http://schemas.microsoft.com/office/powerpoint/2010/main" val="17739188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F4DF2335-6C2F-4999-B715-A1951652C7E3}"/>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AAAAA9CD-FACE-47AE-8AA4-98B4CFA99C61}"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32C4443C-19F0-4603-A3CE-475CBD3A27C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E1573AF-DAD2-4EB1-B73E-0B7404D1E751}"/>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AC36ADE4-F3DC-4CA3-88A6-40727C06CDF4}"/>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4F34E421-31C3-4529-A5CD-D4475466EAED}"/>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CF716F41-6E22-4B39-B791-D898138BE21D}"/>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CCC72366-E2F0-465F-B706-2B92744F7A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A830AA0B-852C-4A88-821F-00437D24CA19}"/>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AA1F19D6-F2E2-43B9-A587-450DE68D5517}"/>
              </a:ext>
            </a:extLst>
          </p:cNvPr>
          <p:cNvSpPr>
            <a:spLocks noGrp="1"/>
          </p:cNvSpPr>
          <p:nvPr>
            <p:ph type="dt" sz="half" idx="11"/>
          </p:nvPr>
        </p:nvSpPr>
        <p:spPr/>
        <p:txBody>
          <a:bodyPr/>
          <a:lstStyle>
            <a:lvl1pPr>
              <a:defRPr/>
            </a:lvl1pPr>
          </a:lstStyle>
          <a:p>
            <a:pPr>
              <a:defRPr/>
            </a:pPr>
            <a:fld id="{1C985ADF-1043-40D3-B9C7-29DD5623DA4A}"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4BFE068E-929B-484B-BBA1-84B8A6363C6A}"/>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A0D12022-D9B6-44AC-999E-AC1B94A8C788}"/>
              </a:ext>
            </a:extLst>
          </p:cNvPr>
          <p:cNvSpPr>
            <a:spLocks noGrp="1"/>
          </p:cNvSpPr>
          <p:nvPr>
            <p:ph type="sldNum" sz="quarter" idx="13"/>
          </p:nvPr>
        </p:nvSpPr>
        <p:spPr/>
        <p:txBody>
          <a:bodyPr/>
          <a:lstStyle>
            <a:lvl1pPr>
              <a:defRPr smtClean="0"/>
            </a:lvl1pPr>
          </a:lstStyle>
          <a:p>
            <a:pPr>
              <a:defRPr/>
            </a:pPr>
            <a:fld id="{F65AD8CA-E674-4695-9890-AD43E7306ED6}" type="slidenum">
              <a:rPr lang="zh-CN" altLang="en-US"/>
              <a:pPr>
                <a:defRPr/>
              </a:pPr>
              <a:t>‹#›</a:t>
            </a:fld>
            <a:endParaRPr lang="zh-CN" altLang="en-US"/>
          </a:p>
        </p:txBody>
      </p:sp>
    </p:spTree>
    <p:extLst>
      <p:ext uri="{BB962C8B-B14F-4D97-AF65-F5344CB8AC3E}">
        <p14:creationId xmlns:p14="http://schemas.microsoft.com/office/powerpoint/2010/main" val="10877471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7AB24D-0457-4B2A-9EA0-D5BCF1822469}"/>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chemeClr val="bg1"/>
              </a:solidFill>
              <a:latin typeface="Calibri" panose="020F0502020204030204"/>
              <a:cs typeface="宋体" panose="02010600030101010101" pitchFamily="2" charset="-122"/>
            </a:endParaRPr>
          </a:p>
        </p:txBody>
      </p:sp>
      <p:sp>
        <p:nvSpPr>
          <p:cNvPr id="3" name="Title 1">
            <a:extLst>
              <a:ext uri="{FF2B5EF4-FFF2-40B4-BE49-F238E27FC236}">
                <a16:creationId xmlns:a16="http://schemas.microsoft.com/office/drawing/2014/main" id="{6EDBE62F-4B7D-4670-8700-5F151229D049}"/>
              </a:ext>
            </a:extLst>
          </p:cNvPr>
          <p:cNvSpPr txBox="1"/>
          <p:nvPr/>
        </p:nvSpPr>
        <p:spPr>
          <a:xfrm>
            <a:off x="5108398" y="2071631"/>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chemeClr val="bg1"/>
                  </a:solidFill>
                </a:ln>
                <a:effectLst>
                  <a:reflection blurRad="6350" stA="50000" endA="300" endPos="50000" dist="29997" dir="5400000" sy="-100000" algn="bl" rotWithShape="0"/>
                </a:effectLst>
              </a:rPr>
              <a:t>Thank you!</a:t>
            </a:r>
            <a:endParaRPr lang="zh-CN" altLang="en-US" sz="6600" noProof="1">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2674C4DD-C32E-4175-AE9A-E6FF948BEAE5}"/>
              </a:ext>
            </a:extLst>
          </p:cNvPr>
          <p:cNvPicPr>
            <a:picLocks noChangeAspect="1"/>
          </p:cNvPicPr>
          <p:nvPr/>
        </p:nvPicPr>
        <p:blipFill>
          <a:blip r:embed="rId2" cstate="print"/>
          <a:stretch>
            <a:fillRect/>
          </a:stretch>
        </p:blipFill>
        <p:spPr>
          <a:xfrm>
            <a:off x="202394" y="2246808"/>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F4308A25-8D22-48CB-B9FB-3672D377C90E}"/>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rgbClr val="FFFFFF"/>
              </a:solidFill>
              <a:cs typeface="宋体" panose="02010600030101010101" pitchFamily="2" charset="-122"/>
            </a:endParaRPr>
          </a:p>
        </p:txBody>
      </p:sp>
      <p:sp>
        <p:nvSpPr>
          <p:cNvPr id="6" name="Title 1">
            <a:extLst>
              <a:ext uri="{FF2B5EF4-FFF2-40B4-BE49-F238E27FC236}">
                <a16:creationId xmlns:a16="http://schemas.microsoft.com/office/drawing/2014/main" id="{A13AA867-5C75-4432-BEC9-45F724660F3E}"/>
              </a:ext>
            </a:extLst>
          </p:cNvPr>
          <p:cNvSpPr txBox="1"/>
          <p:nvPr/>
        </p:nvSpPr>
        <p:spPr>
          <a:xfrm>
            <a:off x="5003623" y="1657613"/>
            <a:ext cx="7082048"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rgbClr val="FFFFFF"/>
                  </a:solidFill>
                </a:ln>
                <a:solidFill>
                  <a:srgbClr val="FFFFFF"/>
                </a:solidFill>
                <a:effectLst>
                  <a:reflection blurRad="6350" stA="50000" endA="300" endPos="50000" dist="29997" dir="5400000" sy="-100000" algn="bl" rotWithShape="0"/>
                </a:effectLst>
              </a:rPr>
              <a:t>Thank you!</a:t>
            </a:r>
            <a:endParaRPr lang="zh-CN" altLang="en-US" sz="6600" noProof="1">
              <a:ln>
                <a:solidFill>
                  <a:srgbClr val="FFFFFF"/>
                </a:solidFill>
              </a:ln>
              <a:solidFill>
                <a:srgbClr val="FFFFFF"/>
              </a:solidFill>
              <a:effectLst>
                <a:reflection blurRad="6350" stA="50000" endA="300" endPos="50000" dist="29997" dir="5400000" sy="-100000" algn="bl" rotWithShape="0"/>
              </a:effectLst>
            </a:endParaRPr>
          </a:p>
        </p:txBody>
      </p:sp>
      <p:pic>
        <p:nvPicPr>
          <p:cNvPr id="7" name="图片 6">
            <a:extLst>
              <a:ext uri="{FF2B5EF4-FFF2-40B4-BE49-F238E27FC236}">
                <a16:creationId xmlns:a16="http://schemas.microsoft.com/office/drawing/2014/main" id="{4AB1ABB0-832E-435D-9AF5-17DC83BB0338}"/>
              </a:ext>
            </a:extLst>
          </p:cNvPr>
          <p:cNvPicPr>
            <a:picLocks noChangeAspect="1"/>
          </p:cNvPicPr>
          <p:nvPr/>
        </p:nvPicPr>
        <p:blipFill>
          <a:blip r:embed="rId2" cstate="print"/>
          <a:stretch>
            <a:fillRect/>
          </a:stretch>
        </p:blipFill>
        <p:spPr>
          <a:xfrm>
            <a:off x="202395" y="2246809"/>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日期占位符 4">
            <a:extLst>
              <a:ext uri="{FF2B5EF4-FFF2-40B4-BE49-F238E27FC236}">
                <a16:creationId xmlns:a16="http://schemas.microsoft.com/office/drawing/2014/main" id="{1132EF76-EFB7-4E03-A240-161010DBC091}"/>
              </a:ext>
            </a:extLst>
          </p:cNvPr>
          <p:cNvSpPr>
            <a:spLocks noGrp="1"/>
          </p:cNvSpPr>
          <p:nvPr>
            <p:ph type="dt" sz="half" idx="10"/>
          </p:nvPr>
        </p:nvSpPr>
        <p:spPr/>
        <p:txBody>
          <a:bodyPr/>
          <a:lstStyle>
            <a:lvl1pPr>
              <a:defRPr/>
            </a:lvl1pPr>
          </a:lstStyle>
          <a:p>
            <a:pPr>
              <a:defRPr/>
            </a:pPr>
            <a:fld id="{E1030330-F02D-4E57-A471-66C9A6487172}" type="datetimeFigureOut">
              <a:rPr lang="zh-CN" altLang="en-US"/>
              <a:pPr>
                <a:defRPr/>
              </a:pPr>
              <a:t>2021/4/15</a:t>
            </a:fld>
            <a:endParaRPr lang="zh-CN" altLang="en-US"/>
          </a:p>
        </p:txBody>
      </p:sp>
      <p:sp>
        <p:nvSpPr>
          <p:cNvPr id="9" name="页脚占位符 5">
            <a:extLst>
              <a:ext uri="{FF2B5EF4-FFF2-40B4-BE49-F238E27FC236}">
                <a16:creationId xmlns:a16="http://schemas.microsoft.com/office/drawing/2014/main" id="{6C7FE584-8F1F-4CA3-9764-177B4F21BB3C}"/>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6">
            <a:extLst>
              <a:ext uri="{FF2B5EF4-FFF2-40B4-BE49-F238E27FC236}">
                <a16:creationId xmlns:a16="http://schemas.microsoft.com/office/drawing/2014/main" id="{F5820D3B-2FDE-4014-A7FF-2EAFB4FB0405}"/>
              </a:ext>
            </a:extLst>
          </p:cNvPr>
          <p:cNvSpPr>
            <a:spLocks noGrp="1"/>
          </p:cNvSpPr>
          <p:nvPr>
            <p:ph type="sldNum" sz="quarter" idx="12"/>
          </p:nvPr>
        </p:nvSpPr>
        <p:spPr/>
        <p:txBody>
          <a:bodyPr/>
          <a:lstStyle>
            <a:lvl1pPr>
              <a:defRPr smtClean="0"/>
            </a:lvl1pPr>
          </a:lstStyle>
          <a:p>
            <a:pPr>
              <a:defRPr/>
            </a:pPr>
            <a:fld id="{77CFBA3B-45CD-46C3-BB78-422984E5034F}" type="slidenum">
              <a:rPr lang="zh-CN" altLang="en-US"/>
              <a:pPr>
                <a:defRPr/>
              </a:pPr>
              <a:t>‹#›</a:t>
            </a:fld>
            <a:endParaRPr lang="zh-CN" altLang="en-US"/>
          </a:p>
        </p:txBody>
      </p:sp>
      <p:sp>
        <p:nvSpPr>
          <p:cNvPr id="11" name="文本框 15">
            <a:extLst>
              <a:ext uri="{FF2B5EF4-FFF2-40B4-BE49-F238E27FC236}">
                <a16:creationId xmlns:a16="http://schemas.microsoft.com/office/drawing/2014/main" id="{4A8EFECA-34C2-46E6-B6E9-D2B39F805E9D}"/>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12" name="直接连接符 11">
            <a:extLst>
              <a:ext uri="{FF2B5EF4-FFF2-40B4-BE49-F238E27FC236}">
                <a16:creationId xmlns:a16="http://schemas.microsoft.com/office/drawing/2014/main" id="{6A67D663-F621-4D7D-9F77-CE305E81C623}"/>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CFE8F83D-E124-439B-91C8-E6CC3365B81B}"/>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FDEC1491-C80B-4073-85BE-5024F369657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6">
            <a:extLst>
              <a:ext uri="{FF2B5EF4-FFF2-40B4-BE49-F238E27FC236}">
                <a16:creationId xmlns:a16="http://schemas.microsoft.com/office/drawing/2014/main" id="{B90E7194-2DDE-4D7E-A59D-E009CBA80DC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514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42813D-3E94-4221-ACFA-BDD5CDB09879}"/>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chemeClr val="bg1"/>
              </a:solidFill>
              <a:latin typeface="Calibri" panose="020F0502020204030204"/>
              <a:cs typeface="宋体" panose="02010600030101010101" pitchFamily="2" charset="-122"/>
            </a:endParaRPr>
          </a:p>
        </p:txBody>
      </p:sp>
      <p:pic>
        <p:nvPicPr>
          <p:cNvPr id="4" name="图片 3">
            <a:extLst>
              <a:ext uri="{FF2B5EF4-FFF2-40B4-BE49-F238E27FC236}">
                <a16:creationId xmlns:a16="http://schemas.microsoft.com/office/drawing/2014/main" id="{EE3BC688-A652-4590-A45D-8D73EDC73EB9}"/>
              </a:ext>
            </a:extLst>
          </p:cNvPr>
          <p:cNvPicPr>
            <a:picLocks noChangeAspect="1"/>
          </p:cNvPicPr>
          <p:nvPr/>
        </p:nvPicPr>
        <p:blipFill>
          <a:blip r:embed="rId2" cstate="print"/>
          <a:stretch>
            <a:fillRect/>
          </a:stretch>
        </p:blipFill>
        <p:spPr>
          <a:xfrm>
            <a:off x="202394" y="2246808"/>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EAA78347-3FB2-4C85-907A-5B98043CD0C5}"/>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6425FCC4-E29D-4688-843F-3816FF1ED1CD}"/>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8E89C880-3FBE-43F8-9B1A-8F1F0D79AD1F}"/>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43867E05-990C-4615-8E00-15B2EF0AFA5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3320F428-699F-4EDE-8B01-6568A1D54B72}"/>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2021/4/15</a:t>
            </a:fld>
            <a:endParaRPr lang="zh-CN" altLang="en-US" dirty="0"/>
          </a:p>
        </p:txBody>
      </p:sp>
      <p:sp>
        <p:nvSpPr>
          <p:cNvPr id="10" name="页脚占位符 1">
            <a:extLst>
              <a:ext uri="{FF2B5EF4-FFF2-40B4-BE49-F238E27FC236}">
                <a16:creationId xmlns:a16="http://schemas.microsoft.com/office/drawing/2014/main" id="{42009536-99A8-491A-BBE4-7D938B186C0A}"/>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6D8529F4-F013-48AE-8C73-B35E8F95980A}"/>
              </a:ext>
            </a:extLst>
          </p:cNvPr>
          <p:cNvSpPr>
            <a:spLocks noGrp="1"/>
          </p:cNvSpPr>
          <p:nvPr>
            <p:ph type="sldNum" sz="quarter" idx="12"/>
          </p:nvPr>
        </p:nvSpPr>
        <p:spPr/>
        <p:txBody>
          <a:bodyPr/>
          <a:lstStyle>
            <a:lvl1pPr>
              <a:defRPr smtClean="0"/>
            </a:lvl1pPr>
          </a:lstStyle>
          <a:p>
            <a:pPr>
              <a:defRPr/>
            </a:pPr>
            <a:fld id="{BE7D189A-80A5-426B-AB88-18827BCD4726}" type="slidenum">
              <a:rPr lang="zh-CN" altLang="en-US"/>
              <a:pPr>
                <a:defRPr/>
              </a:pPr>
              <a:t>‹#›</a:t>
            </a:fld>
            <a:endParaRPr lang="zh-CN" altLang="en-US"/>
          </a:p>
        </p:txBody>
      </p:sp>
    </p:spTree>
    <p:extLst>
      <p:ext uri="{BB962C8B-B14F-4D97-AF65-F5344CB8AC3E}">
        <p14:creationId xmlns:p14="http://schemas.microsoft.com/office/powerpoint/2010/main" val="4121043912"/>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C7BDBE0E-D563-4082-A9BE-F0657134DBBD}"/>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E088CCB5-0336-4B25-ACE3-96220C800ED4}"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AA709BA4-F1C8-4BAC-90EC-37AFCF6D56BE}"/>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F40AA40-5165-41E4-B86D-2344CED15FCC}"/>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3537DD9C-F579-4E68-80DE-9D9238310B39}"/>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475EE952-4414-4296-A69E-2AFF529E6F7B}"/>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59DBEE1D-1B3F-43D3-BD80-9F080A5C32FA}"/>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67C1DD17-69D0-4EE0-89FB-480B972828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B38D990-6F93-4B90-91D7-DF885324F4A3}"/>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059FEB4E-A993-4588-A4CB-0C679AA3EBEE}"/>
              </a:ext>
            </a:extLst>
          </p:cNvPr>
          <p:cNvSpPr>
            <a:spLocks noGrp="1"/>
          </p:cNvSpPr>
          <p:nvPr>
            <p:ph type="dt" sz="half" idx="11"/>
          </p:nvPr>
        </p:nvSpPr>
        <p:spPr/>
        <p:txBody>
          <a:bodyPr/>
          <a:lstStyle>
            <a:lvl1pPr>
              <a:defRPr/>
            </a:lvl1pPr>
          </a:lstStyle>
          <a:p>
            <a:pPr>
              <a:defRPr/>
            </a:pPr>
            <a:fld id="{71827926-E355-4147-8E9C-264B5B37DD78}"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94A37E1E-6EE0-4347-8851-2C517B26221D}"/>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863DAA65-925A-4985-8503-EF579F21C5CF}"/>
              </a:ext>
            </a:extLst>
          </p:cNvPr>
          <p:cNvSpPr>
            <a:spLocks noGrp="1"/>
          </p:cNvSpPr>
          <p:nvPr>
            <p:ph type="sldNum" sz="quarter" idx="13"/>
          </p:nvPr>
        </p:nvSpPr>
        <p:spPr/>
        <p:txBody>
          <a:bodyPr/>
          <a:lstStyle>
            <a:lvl1pPr>
              <a:defRPr smtClean="0"/>
            </a:lvl1pPr>
          </a:lstStyle>
          <a:p>
            <a:pPr>
              <a:defRPr/>
            </a:pPr>
            <a:fld id="{52DA777C-24D5-4EDA-93BA-657CC927EFBB}" type="slidenum">
              <a:rPr lang="zh-CN" altLang="en-US"/>
              <a:pPr>
                <a:defRPr/>
              </a:pPr>
              <a:t>‹#›</a:t>
            </a:fld>
            <a:endParaRPr lang="zh-CN" altLang="en-US"/>
          </a:p>
        </p:txBody>
      </p:sp>
    </p:spTree>
    <p:extLst>
      <p:ext uri="{BB962C8B-B14F-4D97-AF65-F5344CB8AC3E}">
        <p14:creationId xmlns:p14="http://schemas.microsoft.com/office/powerpoint/2010/main" val="92828499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20B2128D-3186-4867-A690-917720902C16}"/>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6C79CACC-E45B-422D-9F4A-654F0A534CF7}"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B240F5D2-91BA-4078-9E99-64F8C379C54B}"/>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930CAC86-306A-4C6C-A037-728D34BF6114}"/>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A704578-2695-4321-BF4A-389ECF183E24}"/>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DAB5B257-0CAB-4E7C-A919-FD5C2E352CF8}"/>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E857CBA9-236C-43CF-90CA-1F32B10B8FCA}"/>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E171CAD8-81E9-4642-892E-6058AB6305A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D7089780-E56D-451E-9709-DE0C652DE2E7}"/>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2DA0CD17-B187-4266-957B-C9C9DB1EF724}"/>
              </a:ext>
            </a:extLst>
          </p:cNvPr>
          <p:cNvSpPr>
            <a:spLocks noGrp="1"/>
          </p:cNvSpPr>
          <p:nvPr>
            <p:ph type="dt" sz="half" idx="11"/>
          </p:nvPr>
        </p:nvSpPr>
        <p:spPr/>
        <p:txBody>
          <a:bodyPr/>
          <a:lstStyle>
            <a:lvl1pPr>
              <a:defRPr/>
            </a:lvl1pPr>
          </a:lstStyle>
          <a:p>
            <a:pPr>
              <a:defRPr/>
            </a:pPr>
            <a:fld id="{A5DCE095-4FC4-4FA9-B665-0B83B45EFC22}"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D31F9F27-8988-443A-8843-895D39416DB4}"/>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04B16F5B-C068-4040-A410-89FEA70742CB}"/>
              </a:ext>
            </a:extLst>
          </p:cNvPr>
          <p:cNvSpPr>
            <a:spLocks noGrp="1"/>
          </p:cNvSpPr>
          <p:nvPr>
            <p:ph type="sldNum" sz="quarter" idx="13"/>
          </p:nvPr>
        </p:nvSpPr>
        <p:spPr/>
        <p:txBody>
          <a:bodyPr/>
          <a:lstStyle>
            <a:lvl1pPr>
              <a:defRPr smtClean="0"/>
            </a:lvl1pPr>
          </a:lstStyle>
          <a:p>
            <a:pPr>
              <a:defRPr/>
            </a:pPr>
            <a:fld id="{275BC3BE-55CE-40F1-BCE8-27F2C4890ED7}" type="slidenum">
              <a:rPr lang="zh-CN" altLang="en-US"/>
              <a:pPr>
                <a:defRPr/>
              </a:pPr>
              <a:t>‹#›</a:t>
            </a:fld>
            <a:endParaRPr lang="zh-CN" altLang="en-US"/>
          </a:p>
        </p:txBody>
      </p:sp>
    </p:spTree>
    <p:extLst>
      <p:ext uri="{BB962C8B-B14F-4D97-AF65-F5344CB8AC3E}">
        <p14:creationId xmlns:p14="http://schemas.microsoft.com/office/powerpoint/2010/main" val="1826247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7FB4C748-BC37-440E-8099-51501E3639C0}"/>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0D780AB9-6100-4F60-9452-8FA46D6B5A42}"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1F04D583-52DC-4FCE-8FFD-D46046ED1AFB}"/>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649A35EE-ABBF-45A3-9066-B52356871FD8}"/>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3103DB3D-5C63-4CC9-8268-D4839A78B7AB}"/>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3F991076-FA9C-46D7-8E50-C80E0C52159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D16E60CC-AC02-4E9D-A66C-D03E98A3D60E}"/>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29421F9C-F8D4-4DFF-ADA1-58B86377E9F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4106AD5A-EF43-4CF9-A18A-B97872C144A8}"/>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B8B82B46-6222-4E2F-84DD-FAE993B6B60C}"/>
              </a:ext>
            </a:extLst>
          </p:cNvPr>
          <p:cNvSpPr>
            <a:spLocks noGrp="1"/>
          </p:cNvSpPr>
          <p:nvPr>
            <p:ph type="dt" sz="half" idx="11"/>
          </p:nvPr>
        </p:nvSpPr>
        <p:spPr/>
        <p:txBody>
          <a:bodyPr/>
          <a:lstStyle>
            <a:lvl1pPr>
              <a:defRPr/>
            </a:lvl1pPr>
          </a:lstStyle>
          <a:p>
            <a:pPr>
              <a:defRPr/>
            </a:pPr>
            <a:fld id="{7D2BCCE2-EAAD-42B6-B2FA-A34D13DF16C7}"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845267BB-80A9-45CA-B8B5-2CAC79617838}"/>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E7513E35-B610-4B29-A4CF-B4F0D7434D85}"/>
              </a:ext>
            </a:extLst>
          </p:cNvPr>
          <p:cNvSpPr>
            <a:spLocks noGrp="1"/>
          </p:cNvSpPr>
          <p:nvPr>
            <p:ph type="sldNum" sz="quarter" idx="13"/>
          </p:nvPr>
        </p:nvSpPr>
        <p:spPr/>
        <p:txBody>
          <a:bodyPr/>
          <a:lstStyle>
            <a:lvl1pPr>
              <a:defRPr smtClean="0"/>
            </a:lvl1pPr>
          </a:lstStyle>
          <a:p>
            <a:pPr>
              <a:defRPr/>
            </a:pPr>
            <a:fld id="{F8AF8F1F-565B-41B8-AB76-616507EC6272}" type="slidenum">
              <a:rPr lang="zh-CN" altLang="en-US"/>
              <a:pPr>
                <a:defRPr/>
              </a:pPr>
              <a:t>‹#›</a:t>
            </a:fld>
            <a:endParaRPr lang="zh-CN" altLang="en-US"/>
          </a:p>
        </p:txBody>
      </p:sp>
    </p:spTree>
    <p:extLst>
      <p:ext uri="{BB962C8B-B14F-4D97-AF65-F5344CB8AC3E}">
        <p14:creationId xmlns:p14="http://schemas.microsoft.com/office/powerpoint/2010/main" val="60371749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A83A6D-F2E7-4DBD-8E3B-786A3AB0E843}"/>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chemeClr val="bg1"/>
              </a:solidFill>
              <a:latin typeface="Calibri" panose="020F0502020204030204"/>
              <a:cs typeface="宋体" panose="02010600030101010101" pitchFamily="2" charset="-122"/>
            </a:endParaRPr>
          </a:p>
        </p:txBody>
      </p:sp>
      <p:sp>
        <p:nvSpPr>
          <p:cNvPr id="3" name="Title 1">
            <a:extLst>
              <a:ext uri="{FF2B5EF4-FFF2-40B4-BE49-F238E27FC236}">
                <a16:creationId xmlns:a16="http://schemas.microsoft.com/office/drawing/2014/main" id="{514AA33C-288C-4E12-9D3D-F2B172BC4CFF}"/>
              </a:ext>
            </a:extLst>
          </p:cNvPr>
          <p:cNvSpPr txBox="1"/>
          <p:nvPr/>
        </p:nvSpPr>
        <p:spPr>
          <a:xfrm>
            <a:off x="5108398" y="2071631"/>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chemeClr val="bg1"/>
                  </a:solidFill>
                </a:ln>
                <a:effectLst>
                  <a:reflection blurRad="6350" stA="50000" endA="300" endPos="50000" dist="29997" dir="5400000" sy="-100000" algn="bl" rotWithShape="0"/>
                </a:effectLst>
              </a:rPr>
              <a:t>Thank you!</a:t>
            </a:r>
            <a:endParaRPr lang="zh-CN" altLang="en-US" sz="6600" noProof="1">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5ECE8F01-0D6A-4204-85D9-169C21668E6F}"/>
              </a:ext>
            </a:extLst>
          </p:cNvPr>
          <p:cNvPicPr>
            <a:picLocks noChangeAspect="1"/>
          </p:cNvPicPr>
          <p:nvPr/>
        </p:nvPicPr>
        <p:blipFill>
          <a:blip r:embed="rId2" cstate="print"/>
          <a:stretch>
            <a:fillRect/>
          </a:stretch>
        </p:blipFill>
        <p:spPr>
          <a:xfrm>
            <a:off x="202394" y="2246808"/>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C1E85E35-D138-4448-9D0E-6F14A0425C51}"/>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rgbClr val="FFFFFF"/>
              </a:solidFill>
              <a:cs typeface="宋体" panose="02010600030101010101" pitchFamily="2" charset="-122"/>
            </a:endParaRPr>
          </a:p>
        </p:txBody>
      </p:sp>
      <p:sp>
        <p:nvSpPr>
          <p:cNvPr id="6" name="Title 1">
            <a:extLst>
              <a:ext uri="{FF2B5EF4-FFF2-40B4-BE49-F238E27FC236}">
                <a16:creationId xmlns:a16="http://schemas.microsoft.com/office/drawing/2014/main" id="{F62405BB-C3DD-430D-9D98-7EAEE656FE06}"/>
              </a:ext>
            </a:extLst>
          </p:cNvPr>
          <p:cNvSpPr txBox="1"/>
          <p:nvPr/>
        </p:nvSpPr>
        <p:spPr>
          <a:xfrm>
            <a:off x="5003623" y="1657613"/>
            <a:ext cx="7082048"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rgbClr val="FFFFFF"/>
                  </a:solidFill>
                </a:ln>
                <a:solidFill>
                  <a:srgbClr val="FFFFFF"/>
                </a:solidFill>
                <a:effectLst>
                  <a:reflection blurRad="6350" stA="50000" endA="300" endPos="50000" dist="29997" dir="5400000" sy="-100000" algn="bl" rotWithShape="0"/>
                </a:effectLst>
              </a:rPr>
              <a:t>Thank you!</a:t>
            </a:r>
            <a:endParaRPr lang="zh-CN" altLang="en-US" sz="6600" noProof="1">
              <a:ln>
                <a:solidFill>
                  <a:srgbClr val="FFFFFF"/>
                </a:solidFill>
              </a:ln>
              <a:solidFill>
                <a:srgbClr val="FFFFFF"/>
              </a:solidFill>
              <a:effectLst>
                <a:reflection blurRad="6350" stA="50000" endA="300" endPos="50000" dist="29997" dir="5400000" sy="-100000" algn="bl" rotWithShape="0"/>
              </a:effectLst>
            </a:endParaRPr>
          </a:p>
        </p:txBody>
      </p:sp>
      <p:pic>
        <p:nvPicPr>
          <p:cNvPr id="7" name="图片 6">
            <a:extLst>
              <a:ext uri="{FF2B5EF4-FFF2-40B4-BE49-F238E27FC236}">
                <a16:creationId xmlns:a16="http://schemas.microsoft.com/office/drawing/2014/main" id="{993DA15E-4EE4-4590-BE6A-E6DE0B6E924A}"/>
              </a:ext>
            </a:extLst>
          </p:cNvPr>
          <p:cNvPicPr>
            <a:picLocks noChangeAspect="1"/>
          </p:cNvPicPr>
          <p:nvPr/>
        </p:nvPicPr>
        <p:blipFill>
          <a:blip r:embed="rId2" cstate="print"/>
          <a:stretch>
            <a:fillRect/>
          </a:stretch>
        </p:blipFill>
        <p:spPr>
          <a:xfrm>
            <a:off x="202395" y="2246809"/>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日期占位符 4">
            <a:extLst>
              <a:ext uri="{FF2B5EF4-FFF2-40B4-BE49-F238E27FC236}">
                <a16:creationId xmlns:a16="http://schemas.microsoft.com/office/drawing/2014/main" id="{34CDA7B1-3359-46CA-9EEB-522FA88DE9F4}"/>
              </a:ext>
            </a:extLst>
          </p:cNvPr>
          <p:cNvSpPr>
            <a:spLocks noGrp="1"/>
          </p:cNvSpPr>
          <p:nvPr>
            <p:ph type="dt" sz="half" idx="10"/>
          </p:nvPr>
        </p:nvSpPr>
        <p:spPr/>
        <p:txBody>
          <a:bodyPr/>
          <a:lstStyle>
            <a:lvl1pPr>
              <a:defRPr/>
            </a:lvl1pPr>
          </a:lstStyle>
          <a:p>
            <a:pPr>
              <a:defRPr/>
            </a:pPr>
            <a:fld id="{E92E7AA3-E00A-439F-B3D0-C384748DAC62}" type="datetimeFigureOut">
              <a:rPr lang="zh-CN" altLang="en-US"/>
              <a:pPr>
                <a:defRPr/>
              </a:pPr>
              <a:t>2021/4/15</a:t>
            </a:fld>
            <a:endParaRPr lang="zh-CN" altLang="en-US"/>
          </a:p>
        </p:txBody>
      </p:sp>
      <p:sp>
        <p:nvSpPr>
          <p:cNvPr id="9" name="页脚占位符 5">
            <a:extLst>
              <a:ext uri="{FF2B5EF4-FFF2-40B4-BE49-F238E27FC236}">
                <a16:creationId xmlns:a16="http://schemas.microsoft.com/office/drawing/2014/main" id="{4EF0D160-7DC3-443D-B612-C4A8E1BD6EB6}"/>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6">
            <a:extLst>
              <a:ext uri="{FF2B5EF4-FFF2-40B4-BE49-F238E27FC236}">
                <a16:creationId xmlns:a16="http://schemas.microsoft.com/office/drawing/2014/main" id="{3C9D0464-ECE9-421C-BB60-75388D56B370}"/>
              </a:ext>
            </a:extLst>
          </p:cNvPr>
          <p:cNvSpPr>
            <a:spLocks noGrp="1"/>
          </p:cNvSpPr>
          <p:nvPr>
            <p:ph type="sldNum" sz="quarter" idx="12"/>
          </p:nvPr>
        </p:nvSpPr>
        <p:spPr/>
        <p:txBody>
          <a:bodyPr/>
          <a:lstStyle>
            <a:lvl1pPr>
              <a:defRPr smtClean="0"/>
            </a:lvl1pPr>
          </a:lstStyle>
          <a:p>
            <a:pPr>
              <a:defRPr/>
            </a:pPr>
            <a:fld id="{F6C0C6B3-801D-4E02-83A9-5DFA254ADF1B}" type="slidenum">
              <a:rPr lang="zh-CN" altLang="en-US"/>
              <a:pPr>
                <a:defRPr/>
              </a:pPr>
              <a:t>‹#›</a:t>
            </a:fld>
            <a:endParaRPr lang="zh-CN" altLang="en-US"/>
          </a:p>
        </p:txBody>
      </p:sp>
    </p:spTree>
    <p:extLst>
      <p:ext uri="{BB962C8B-B14F-4D97-AF65-F5344CB8AC3E}">
        <p14:creationId xmlns:p14="http://schemas.microsoft.com/office/powerpoint/2010/main" val="385583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5A486A0-14B5-4B87-8604-47C6D0FDE16C}"/>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C9786F76-8D56-4B84-8018-26DA29AF1289}"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F9C585D4-3A6F-49A6-9F1F-16FC0E69323E}"/>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70653D41-FFB2-44CB-B25F-901A0CE4878E}"/>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52645A8-2503-476C-AC73-B548A2D342AA}"/>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AE0FE9A8-2766-424A-A7B2-63ACECF10A8C}"/>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562DDAC3-C778-41B0-BBE2-F83B18790629}"/>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B4B5A073-C478-4041-9F5E-AA0785F66A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9A4F20B-7A8D-4943-903D-FA6B6F54B7CA}"/>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AAC92E9B-6CF0-40D5-B20F-65E631A0B7BE}"/>
              </a:ext>
            </a:extLst>
          </p:cNvPr>
          <p:cNvSpPr>
            <a:spLocks noGrp="1"/>
          </p:cNvSpPr>
          <p:nvPr>
            <p:ph type="dt" sz="half" idx="11"/>
          </p:nvPr>
        </p:nvSpPr>
        <p:spPr/>
        <p:txBody>
          <a:bodyPr/>
          <a:lstStyle>
            <a:lvl1pPr>
              <a:defRPr/>
            </a:lvl1pPr>
          </a:lstStyle>
          <a:p>
            <a:pPr>
              <a:defRPr/>
            </a:pPr>
            <a:fld id="{0907B312-9D55-40EB-A7A5-0C98D0E12665}"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3AA48848-CF48-4B8B-AA2D-909007D92B2E}"/>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D42A11AF-2E63-4EE9-84C5-7E0D8BCE02BF}"/>
              </a:ext>
            </a:extLst>
          </p:cNvPr>
          <p:cNvSpPr>
            <a:spLocks noGrp="1"/>
          </p:cNvSpPr>
          <p:nvPr>
            <p:ph type="sldNum" sz="quarter" idx="13"/>
          </p:nvPr>
        </p:nvSpPr>
        <p:spPr/>
        <p:txBody>
          <a:bodyPr/>
          <a:lstStyle>
            <a:lvl1pPr>
              <a:defRPr smtClean="0"/>
            </a:lvl1pPr>
          </a:lstStyle>
          <a:p>
            <a:pPr>
              <a:defRPr/>
            </a:pPr>
            <a:fld id="{A1D49660-6C49-4A95-96C7-E027A8AA6058}" type="slidenum">
              <a:rPr lang="zh-CN" altLang="en-US"/>
              <a:pPr>
                <a:defRPr/>
              </a:pPr>
              <a:t>‹#›</a:t>
            </a:fld>
            <a:endParaRPr lang="zh-CN" altLang="en-US"/>
          </a:p>
        </p:txBody>
      </p:sp>
    </p:spTree>
    <p:extLst>
      <p:ext uri="{BB962C8B-B14F-4D97-AF65-F5344CB8AC3E}">
        <p14:creationId xmlns:p14="http://schemas.microsoft.com/office/powerpoint/2010/main" val="34852471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60C80E9-9179-46DE-8BA1-43A459734F2C}"/>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chemeClr val="bg1"/>
              </a:solidFill>
              <a:latin typeface="Calibri" panose="020F0502020204030204"/>
              <a:cs typeface="宋体" panose="02010600030101010101" pitchFamily="2" charset="-122"/>
            </a:endParaRPr>
          </a:p>
        </p:txBody>
      </p:sp>
      <p:sp>
        <p:nvSpPr>
          <p:cNvPr id="3" name="Title 1">
            <a:extLst>
              <a:ext uri="{FF2B5EF4-FFF2-40B4-BE49-F238E27FC236}">
                <a16:creationId xmlns:a16="http://schemas.microsoft.com/office/drawing/2014/main" id="{4E124F4A-5E24-4866-A342-1CAD01CBF02B}"/>
              </a:ext>
            </a:extLst>
          </p:cNvPr>
          <p:cNvSpPr txBox="1"/>
          <p:nvPr/>
        </p:nvSpPr>
        <p:spPr>
          <a:xfrm>
            <a:off x="5108398" y="2071630"/>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chemeClr val="bg1"/>
                  </a:solidFill>
                </a:ln>
                <a:effectLst>
                  <a:reflection blurRad="6350" stA="50000" endA="300" endPos="50000" dist="29997" dir="5400000" sy="-100000" algn="bl" rotWithShape="0"/>
                </a:effectLst>
              </a:rPr>
              <a:t>Thank you!</a:t>
            </a:r>
            <a:endParaRPr lang="zh-CN" altLang="en-US" sz="6600" noProof="1">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A554029B-5DF6-4D92-B307-869E9D8ADF3A}"/>
              </a:ext>
            </a:extLst>
          </p:cNvPr>
          <p:cNvPicPr>
            <a:picLocks noChangeAspect="1"/>
          </p:cNvPicPr>
          <p:nvPr/>
        </p:nvPicPr>
        <p:blipFill>
          <a:blip r:embed="rId2" cstate="print"/>
          <a:stretch>
            <a:fillRect/>
          </a:stretch>
        </p:blipFill>
        <p:spPr>
          <a:xfrm>
            <a:off x="202394" y="224680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322DA803-F5DC-4192-A7A8-1D6555B4B5DB}"/>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rgbClr val="FFFFFF"/>
              </a:solidFill>
              <a:cs typeface="宋体" panose="02010600030101010101" pitchFamily="2" charset="-122"/>
            </a:endParaRPr>
          </a:p>
        </p:txBody>
      </p:sp>
      <p:sp>
        <p:nvSpPr>
          <p:cNvPr id="6" name="Title 1">
            <a:extLst>
              <a:ext uri="{FF2B5EF4-FFF2-40B4-BE49-F238E27FC236}">
                <a16:creationId xmlns:a16="http://schemas.microsoft.com/office/drawing/2014/main" id="{CCA429F0-5A6C-4F94-834E-8166B31A597E}"/>
              </a:ext>
            </a:extLst>
          </p:cNvPr>
          <p:cNvSpPr txBox="1"/>
          <p:nvPr/>
        </p:nvSpPr>
        <p:spPr>
          <a:xfrm>
            <a:off x="5003623" y="1657613"/>
            <a:ext cx="7082048"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rgbClr val="FFFFFF"/>
                  </a:solidFill>
                </a:ln>
                <a:solidFill>
                  <a:srgbClr val="FFFFFF"/>
                </a:solidFill>
                <a:effectLst>
                  <a:reflection blurRad="6350" stA="50000" endA="300" endPos="50000" dist="29997" dir="5400000" sy="-100000" algn="bl" rotWithShape="0"/>
                </a:effectLst>
              </a:rPr>
              <a:t>Thank you!</a:t>
            </a:r>
            <a:endParaRPr lang="zh-CN" altLang="en-US" sz="6600" noProof="1">
              <a:ln>
                <a:solidFill>
                  <a:srgbClr val="FFFFFF"/>
                </a:solidFill>
              </a:ln>
              <a:solidFill>
                <a:srgbClr val="FFFFFF"/>
              </a:solidFill>
              <a:effectLst>
                <a:reflection blurRad="6350" stA="50000" endA="300" endPos="50000" dist="29997" dir="5400000" sy="-100000" algn="bl" rotWithShape="0"/>
              </a:effectLst>
            </a:endParaRPr>
          </a:p>
        </p:txBody>
      </p:sp>
      <p:pic>
        <p:nvPicPr>
          <p:cNvPr id="7" name="图片 6">
            <a:extLst>
              <a:ext uri="{FF2B5EF4-FFF2-40B4-BE49-F238E27FC236}">
                <a16:creationId xmlns:a16="http://schemas.microsoft.com/office/drawing/2014/main" id="{487180E0-A305-484C-AD84-78E09D12514C}"/>
              </a:ext>
            </a:extLst>
          </p:cNvPr>
          <p:cNvPicPr>
            <a:picLocks noChangeAspect="1"/>
          </p:cNvPicPr>
          <p:nvPr/>
        </p:nvPicPr>
        <p:blipFill>
          <a:blip r:embed="rId2" cstate="print"/>
          <a:stretch>
            <a:fillRect/>
          </a:stretch>
        </p:blipFill>
        <p:spPr>
          <a:xfrm>
            <a:off x="202395" y="2246808"/>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日期占位符 4">
            <a:extLst>
              <a:ext uri="{FF2B5EF4-FFF2-40B4-BE49-F238E27FC236}">
                <a16:creationId xmlns:a16="http://schemas.microsoft.com/office/drawing/2014/main" id="{31FF86B1-F3A5-4353-887D-574DB0E841CF}"/>
              </a:ext>
            </a:extLst>
          </p:cNvPr>
          <p:cNvSpPr>
            <a:spLocks noGrp="1"/>
          </p:cNvSpPr>
          <p:nvPr>
            <p:ph type="dt" sz="half" idx="10"/>
          </p:nvPr>
        </p:nvSpPr>
        <p:spPr/>
        <p:txBody>
          <a:bodyPr/>
          <a:lstStyle>
            <a:lvl1pPr>
              <a:defRPr/>
            </a:lvl1pPr>
          </a:lstStyle>
          <a:p>
            <a:pPr>
              <a:defRPr/>
            </a:pPr>
            <a:fld id="{624196E7-40C1-4B99-8ECE-3E5D15F58DB0}" type="datetimeFigureOut">
              <a:rPr lang="zh-CN" altLang="en-US"/>
              <a:pPr>
                <a:defRPr/>
              </a:pPr>
              <a:t>2021/4/15</a:t>
            </a:fld>
            <a:endParaRPr lang="zh-CN" altLang="en-US"/>
          </a:p>
        </p:txBody>
      </p:sp>
      <p:sp>
        <p:nvSpPr>
          <p:cNvPr id="9" name="页脚占位符 5">
            <a:extLst>
              <a:ext uri="{FF2B5EF4-FFF2-40B4-BE49-F238E27FC236}">
                <a16:creationId xmlns:a16="http://schemas.microsoft.com/office/drawing/2014/main" id="{6D6E0790-D987-4427-A69A-931C05CAF7F4}"/>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6">
            <a:extLst>
              <a:ext uri="{FF2B5EF4-FFF2-40B4-BE49-F238E27FC236}">
                <a16:creationId xmlns:a16="http://schemas.microsoft.com/office/drawing/2014/main" id="{2BA40F73-8A49-4137-B04F-BE37474F75DF}"/>
              </a:ext>
            </a:extLst>
          </p:cNvPr>
          <p:cNvSpPr>
            <a:spLocks noGrp="1"/>
          </p:cNvSpPr>
          <p:nvPr>
            <p:ph type="sldNum" sz="quarter" idx="12"/>
          </p:nvPr>
        </p:nvSpPr>
        <p:spPr/>
        <p:txBody>
          <a:bodyPr/>
          <a:lstStyle>
            <a:lvl1pPr>
              <a:defRPr smtClean="0"/>
            </a:lvl1pPr>
          </a:lstStyle>
          <a:p>
            <a:pPr>
              <a:defRPr/>
            </a:pPr>
            <a:fld id="{57CB063E-BFF3-48DB-B6FA-5691516550AF}" type="slidenum">
              <a:rPr lang="zh-CN" altLang="en-US"/>
              <a:pPr>
                <a:defRPr/>
              </a:pPr>
              <a:t>‹#›</a:t>
            </a:fld>
            <a:endParaRPr lang="zh-CN" altLang="en-US"/>
          </a:p>
        </p:txBody>
      </p:sp>
    </p:spTree>
    <p:extLst>
      <p:ext uri="{BB962C8B-B14F-4D97-AF65-F5344CB8AC3E}">
        <p14:creationId xmlns:p14="http://schemas.microsoft.com/office/powerpoint/2010/main" val="196209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6B480AE-4B0A-46E2-B3ED-A782EA8A6553}"/>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rgbClr val="FFFFFF"/>
              </a:solidFill>
              <a:latin typeface="+mn-lt"/>
              <a:ea typeface="+mn-ea"/>
              <a:cs typeface="宋体" panose="02010600030101010101" pitchFamily="2" charset="-122"/>
            </a:endParaRPr>
          </a:p>
        </p:txBody>
      </p:sp>
      <p:pic>
        <p:nvPicPr>
          <p:cNvPr id="4" name="图片 3">
            <a:extLst>
              <a:ext uri="{FF2B5EF4-FFF2-40B4-BE49-F238E27FC236}">
                <a16:creationId xmlns:a16="http://schemas.microsoft.com/office/drawing/2014/main" id="{8E5542DC-04A9-463C-A7CC-771A4AE3969C}"/>
              </a:ext>
            </a:extLst>
          </p:cNvPr>
          <p:cNvPicPr>
            <a:picLocks noChangeAspect="1"/>
          </p:cNvPicPr>
          <p:nvPr/>
        </p:nvPicPr>
        <p:blipFill>
          <a:blip r:embed="rId2" cstate="print"/>
          <a:stretch>
            <a:fillRect/>
          </a:stretch>
        </p:blipFill>
        <p:spPr>
          <a:xfrm>
            <a:off x="202394"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AEFBA695-2A61-4A8C-8A49-F31BD32DCA62}"/>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603E831B-F641-4F61-85C9-88595DFCC3A8}"/>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F110F39A-8FB1-4219-977B-3398ABD41630}"/>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0423AEE5-D955-4663-924C-6924A787059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C1F3BA99-4AE6-4ED8-BBD5-B95DC2B622EA}"/>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FD7D0D01-D79F-416E-8836-B395DF0EC67A}" type="datetimeFigureOut">
              <a:rPr lang="zh-CN" altLang="en-US"/>
              <a:pPr>
                <a:defRPr/>
              </a:pPr>
              <a:t>2021/4/15</a:t>
            </a:fld>
            <a:endParaRPr lang="zh-CN" altLang="en-US"/>
          </a:p>
        </p:txBody>
      </p:sp>
      <p:sp>
        <p:nvSpPr>
          <p:cNvPr id="10" name="页脚占位符 1">
            <a:extLst>
              <a:ext uri="{FF2B5EF4-FFF2-40B4-BE49-F238E27FC236}">
                <a16:creationId xmlns:a16="http://schemas.microsoft.com/office/drawing/2014/main" id="{322E7AA8-22BA-43A2-B7BB-D5DFBB1FAE90}"/>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E5B03F59-C466-4BBE-9991-0E95050A332A}"/>
              </a:ext>
            </a:extLst>
          </p:cNvPr>
          <p:cNvSpPr>
            <a:spLocks noGrp="1"/>
          </p:cNvSpPr>
          <p:nvPr>
            <p:ph type="sldNum" sz="quarter" idx="12"/>
          </p:nvPr>
        </p:nvSpPr>
        <p:spPr/>
        <p:txBody>
          <a:bodyPr/>
          <a:lstStyle>
            <a:lvl1pPr>
              <a:defRPr smtClean="0"/>
            </a:lvl1pPr>
          </a:lstStyle>
          <a:p>
            <a:pPr>
              <a:defRPr/>
            </a:pPr>
            <a:fld id="{1024911B-26F7-4C45-803A-0F2CF2A21000}" type="slidenum">
              <a:rPr lang="zh-CN" altLang="en-US"/>
              <a:pPr>
                <a:defRPr/>
              </a:pPr>
              <a:t>‹#›</a:t>
            </a:fld>
            <a:endParaRPr lang="zh-CN" altLang="en-US"/>
          </a:p>
        </p:txBody>
      </p:sp>
    </p:spTree>
    <p:extLst>
      <p:ext uri="{BB962C8B-B14F-4D97-AF65-F5344CB8AC3E}">
        <p14:creationId xmlns:p14="http://schemas.microsoft.com/office/powerpoint/2010/main" val="1819899740"/>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47EE2E5-757D-4D10-B293-91121F0B6A11}"/>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A115F4FB-2D56-44F9-9151-938A8035BAF6}" type="slidenum">
              <a:rPr lang="en-US" altLang="zh-CN" sz="1000" smtClean="0">
                <a:solidFill>
                  <a:srgbClr val="000000"/>
                </a:solidFill>
                <a:latin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endParaRPr>
          </a:p>
        </p:txBody>
      </p:sp>
      <p:cxnSp>
        <p:nvCxnSpPr>
          <p:cNvPr id="6" name="直接连接符 19">
            <a:extLst>
              <a:ext uri="{FF2B5EF4-FFF2-40B4-BE49-F238E27FC236}">
                <a16:creationId xmlns:a16="http://schemas.microsoft.com/office/drawing/2014/main" id="{BCA94087-217E-4E7F-91A8-6C7D90F9347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3ADF680A-E147-4CAB-8CCA-F48C078B3C30}"/>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19CA5F86-1167-40E6-8A55-89CDFC0C80F9}"/>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9131ECCC-5C02-48D4-A4A2-712D8468CB6D}"/>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3D45C5DE-6422-4958-9051-9CFF81B2DD02}"/>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49" charset="-122"/>
                <a:ea typeface="黑体" panose="02010609060101010101" pitchFamily="49" charset="-122"/>
              </a:rPr>
              <a:t>大数据挖掘专家</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A09EC62A-AF6A-4958-87E9-CD03853338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17DB2C5C-DDA0-48AD-8853-CC1AB648BA54}"/>
              </a:ext>
            </a:extLst>
          </p:cNvPr>
          <p:cNvCxnSpPr>
            <a:stCxn id="6" idx="3"/>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57E9ECC1-122B-4F28-B816-ECC7E1E2DE7B}"/>
              </a:ext>
            </a:extLst>
          </p:cNvPr>
          <p:cNvSpPr>
            <a:spLocks noGrp="1"/>
          </p:cNvSpPr>
          <p:nvPr>
            <p:ph type="dt" sz="half" idx="11"/>
          </p:nvPr>
        </p:nvSpPr>
        <p:spPr/>
        <p:txBody>
          <a:bodyPr/>
          <a:lstStyle>
            <a:lvl1pPr>
              <a:defRPr/>
            </a:lvl1pPr>
          </a:lstStyle>
          <a:p>
            <a:pPr>
              <a:defRPr/>
            </a:pPr>
            <a:fld id="{2D87643B-1351-48E7-A775-549671B19EF8}"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160A24B5-5542-471C-AB23-E06A8BA366AC}"/>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774BE492-D240-4D44-A1B1-B33699B52913}"/>
              </a:ext>
            </a:extLst>
          </p:cNvPr>
          <p:cNvSpPr>
            <a:spLocks noGrp="1"/>
          </p:cNvSpPr>
          <p:nvPr>
            <p:ph type="sldNum" sz="quarter" idx="13"/>
          </p:nvPr>
        </p:nvSpPr>
        <p:spPr/>
        <p:txBody>
          <a:bodyPr/>
          <a:lstStyle>
            <a:lvl1pPr>
              <a:defRPr smtClean="0"/>
            </a:lvl1pPr>
          </a:lstStyle>
          <a:p>
            <a:pPr>
              <a:defRPr/>
            </a:pPr>
            <a:fld id="{0C51ADF5-6A0B-4592-99AF-0DE537E95BF8}" type="slidenum">
              <a:rPr lang="zh-CN" altLang="en-US"/>
              <a:pPr>
                <a:defRPr/>
              </a:pPr>
              <a:t>‹#›</a:t>
            </a:fld>
            <a:endParaRPr lang="zh-CN" altLang="en-US"/>
          </a:p>
        </p:txBody>
      </p:sp>
    </p:spTree>
    <p:extLst>
      <p:ext uri="{BB962C8B-B14F-4D97-AF65-F5344CB8AC3E}">
        <p14:creationId xmlns:p14="http://schemas.microsoft.com/office/powerpoint/2010/main" val="35067123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5EDC443-AEFD-417A-83B6-A42160D01985}"/>
              </a:ext>
            </a:extLst>
          </p:cNvPr>
          <p:cNvSpPr>
            <a:spLocks noChangeArrowheads="1"/>
          </p:cNvSpPr>
          <p:nvPr/>
        </p:nvSpPr>
        <p:spPr bwMode="auto">
          <a:xfrm>
            <a:off x="9937750" y="6392863"/>
            <a:ext cx="571500" cy="231775"/>
          </a:xfrm>
          <a:prstGeom prst="rect">
            <a:avLst/>
          </a:prstGeom>
          <a:no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5D5783DD-7777-413B-85E1-5DA53DA8498D}" type="slidenum">
              <a:rPr lang="en-US" altLang="zh-CN" sz="1000" smtClean="0">
                <a:solidFill>
                  <a:srgbClr val="000000"/>
                </a:solidFill>
                <a:latin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endParaRPr>
          </a:p>
        </p:txBody>
      </p:sp>
      <p:cxnSp>
        <p:nvCxnSpPr>
          <p:cNvPr id="6" name="直接连接符 19">
            <a:extLst>
              <a:ext uri="{FF2B5EF4-FFF2-40B4-BE49-F238E27FC236}">
                <a16:creationId xmlns:a16="http://schemas.microsoft.com/office/drawing/2014/main" id="{4028C130-655C-4A47-B186-DFE3502855DB}"/>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B3ACEA09-8AA5-4778-9C04-69676425479A}"/>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3AEC21F2-BF46-4B10-ADA0-AC0F5299B674}"/>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D9721F14-C22E-4071-BE95-67D9B51F66B3}"/>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50075672-7041-44F3-9D2F-4F9260CE80C6}"/>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49" charset="-122"/>
                <a:ea typeface="黑体" panose="02010609060101010101" pitchFamily="49" charset="-122"/>
              </a:rPr>
              <a:t>大数据挖掘专家</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C9B07E30-29ED-4FB9-9023-E05D015FD4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50D4124-4D03-4BA9-8F84-3CAC4EABAFB8}"/>
              </a:ext>
            </a:extLst>
          </p:cNvPr>
          <p:cNvCxnSpPr>
            <a:stCxn id="6" idx="3"/>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894A4A1C-78C0-4043-B2E2-EC49A921C4D4}"/>
              </a:ext>
            </a:extLst>
          </p:cNvPr>
          <p:cNvSpPr>
            <a:spLocks noGrp="1"/>
          </p:cNvSpPr>
          <p:nvPr>
            <p:ph type="dt" sz="half" idx="11"/>
          </p:nvPr>
        </p:nvSpPr>
        <p:spPr/>
        <p:txBody>
          <a:bodyPr/>
          <a:lstStyle>
            <a:lvl1pPr>
              <a:defRPr/>
            </a:lvl1pPr>
          </a:lstStyle>
          <a:p>
            <a:pPr>
              <a:defRPr/>
            </a:pPr>
            <a:fld id="{C3AFD904-A951-4CF2-93CB-1346BA271CB1}"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37B4F13B-D08B-4228-B064-06930BD6904A}"/>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26B87BCB-8150-49AF-A45A-9E3B02922542}"/>
              </a:ext>
            </a:extLst>
          </p:cNvPr>
          <p:cNvSpPr>
            <a:spLocks noGrp="1"/>
          </p:cNvSpPr>
          <p:nvPr>
            <p:ph type="sldNum" sz="quarter" idx="13"/>
          </p:nvPr>
        </p:nvSpPr>
        <p:spPr/>
        <p:txBody>
          <a:bodyPr/>
          <a:lstStyle>
            <a:lvl1pPr>
              <a:defRPr smtClean="0"/>
            </a:lvl1pPr>
          </a:lstStyle>
          <a:p>
            <a:pPr>
              <a:defRPr/>
            </a:pPr>
            <a:fld id="{50EFD43E-767A-403D-A310-FCB15CA8C61F}" type="slidenum">
              <a:rPr lang="zh-CN" altLang="en-US"/>
              <a:pPr>
                <a:defRPr/>
              </a:pPr>
              <a:t>‹#›</a:t>
            </a:fld>
            <a:endParaRPr lang="zh-CN" altLang="en-US"/>
          </a:p>
        </p:txBody>
      </p:sp>
    </p:spTree>
    <p:extLst>
      <p:ext uri="{BB962C8B-B14F-4D97-AF65-F5344CB8AC3E}">
        <p14:creationId xmlns:p14="http://schemas.microsoft.com/office/powerpoint/2010/main" val="5846804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2CC613-ECDD-4ED2-985E-0E8FEDC41E65}"/>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rgbClr val="FFFFFF"/>
              </a:solidFill>
              <a:latin typeface="+mn-lt"/>
              <a:ea typeface="+mn-ea"/>
              <a:cs typeface="宋体" panose="02010600030101010101" pitchFamily="2" charset="-122"/>
            </a:endParaRPr>
          </a:p>
        </p:txBody>
      </p:sp>
      <p:sp>
        <p:nvSpPr>
          <p:cNvPr id="3" name="Title 1">
            <a:extLst>
              <a:ext uri="{FF2B5EF4-FFF2-40B4-BE49-F238E27FC236}">
                <a16:creationId xmlns:a16="http://schemas.microsoft.com/office/drawing/2014/main" id="{FA02E5D9-2A0F-4267-8B07-2851F519F646}"/>
              </a:ext>
            </a:extLst>
          </p:cNvPr>
          <p:cNvSpPr txBox="1"/>
          <p:nvPr/>
        </p:nvSpPr>
        <p:spPr>
          <a:xfrm>
            <a:off x="5003622" y="1657613"/>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FDC2BA31-FBB7-47F6-8424-02F89CE8F834}"/>
              </a:ext>
            </a:extLst>
          </p:cNvPr>
          <p:cNvPicPr>
            <a:picLocks noChangeAspect="1"/>
          </p:cNvPicPr>
          <p:nvPr/>
        </p:nvPicPr>
        <p:blipFill>
          <a:blip r:embed="rId2" cstate="print"/>
          <a:stretch>
            <a:fillRect/>
          </a:stretch>
        </p:blipFill>
        <p:spPr>
          <a:xfrm>
            <a:off x="202394"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628DDB65-76CE-42D7-8524-A1EA90378699}"/>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0240241B-BD8E-40C6-8131-2C4E6FF07393}"/>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770861F-3AC9-48B3-BFF6-2676757C8D6E}"/>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EA299CA5-434F-43ED-88C7-2EF62DD96E7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F7B143CC-ECB2-43A7-B5DE-8AC44BF73C4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1">
            <a:extLst>
              <a:ext uri="{FF2B5EF4-FFF2-40B4-BE49-F238E27FC236}">
                <a16:creationId xmlns:a16="http://schemas.microsoft.com/office/drawing/2014/main" id="{735F6A98-D9BC-4BDA-B117-EFFCC1E4BE73}"/>
              </a:ext>
            </a:extLst>
          </p:cNvPr>
          <p:cNvSpPr>
            <a:spLocks noGrp="1"/>
          </p:cNvSpPr>
          <p:nvPr>
            <p:ph type="dt" sz="half" idx="10"/>
          </p:nvPr>
        </p:nvSpPr>
        <p:spPr/>
        <p:txBody>
          <a:bodyPr/>
          <a:lstStyle>
            <a:lvl1pPr>
              <a:defRPr/>
            </a:lvl1pPr>
          </a:lstStyle>
          <a:p>
            <a:pPr>
              <a:defRPr/>
            </a:pPr>
            <a:fld id="{D83AFCB9-B44A-47CE-9237-2EBC696482AF}" type="datetimeFigureOut">
              <a:rPr lang="zh-CN" altLang="en-US"/>
              <a:pPr>
                <a:defRPr/>
              </a:pPr>
              <a:t>2021/4/15</a:t>
            </a:fld>
            <a:endParaRPr lang="zh-CN" altLang="en-US"/>
          </a:p>
        </p:txBody>
      </p:sp>
      <p:sp>
        <p:nvSpPr>
          <p:cNvPr id="11" name="页脚占位符 2">
            <a:extLst>
              <a:ext uri="{FF2B5EF4-FFF2-40B4-BE49-F238E27FC236}">
                <a16:creationId xmlns:a16="http://schemas.microsoft.com/office/drawing/2014/main" id="{9C872B5A-D534-4EBE-822F-0DCFCB613E03}"/>
              </a:ext>
            </a:extLst>
          </p:cNvPr>
          <p:cNvSpPr>
            <a:spLocks noGrp="1"/>
          </p:cNvSpPr>
          <p:nvPr>
            <p:ph type="ftr" sz="quarter" idx="11"/>
          </p:nvPr>
        </p:nvSpPr>
        <p:spPr/>
        <p:txBody>
          <a:bodyPr/>
          <a:lstStyle>
            <a:lvl1pPr>
              <a:defRPr/>
            </a:lvl1pPr>
          </a:lstStyle>
          <a:p>
            <a:pPr>
              <a:defRPr/>
            </a:pPr>
            <a:endParaRPr lang="zh-CN" altLang="en-US"/>
          </a:p>
        </p:txBody>
      </p:sp>
      <p:sp>
        <p:nvSpPr>
          <p:cNvPr id="12" name="灯片编号占位符 3">
            <a:extLst>
              <a:ext uri="{FF2B5EF4-FFF2-40B4-BE49-F238E27FC236}">
                <a16:creationId xmlns:a16="http://schemas.microsoft.com/office/drawing/2014/main" id="{C06F692A-8C71-4672-B0DA-AA5DAB952DBB}"/>
              </a:ext>
            </a:extLst>
          </p:cNvPr>
          <p:cNvSpPr>
            <a:spLocks noGrp="1"/>
          </p:cNvSpPr>
          <p:nvPr>
            <p:ph type="sldNum" sz="quarter" idx="12"/>
          </p:nvPr>
        </p:nvSpPr>
        <p:spPr/>
        <p:txBody>
          <a:bodyPr/>
          <a:lstStyle>
            <a:lvl1pPr>
              <a:defRPr smtClean="0"/>
            </a:lvl1pPr>
          </a:lstStyle>
          <a:p>
            <a:pPr>
              <a:defRPr/>
            </a:pPr>
            <a:fld id="{E8E6351E-755B-42F2-ADE8-FD4E50260A7E}" type="slidenum">
              <a:rPr lang="zh-CN" altLang="en-US"/>
              <a:pPr>
                <a:defRPr/>
              </a:pPr>
              <a:t>‹#›</a:t>
            </a:fld>
            <a:endParaRPr lang="zh-CN" altLang="en-US"/>
          </a:p>
        </p:txBody>
      </p:sp>
    </p:spTree>
    <p:extLst>
      <p:ext uri="{BB962C8B-B14F-4D97-AF65-F5344CB8AC3E}">
        <p14:creationId xmlns:p14="http://schemas.microsoft.com/office/powerpoint/2010/main" val="270736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0E0DDDF-361E-4974-8268-FAFBD35A1E2B}"/>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chemeClr val="bg1"/>
              </a:solidFill>
              <a:latin typeface="Calibri" panose="020F0502020204030204"/>
              <a:cs typeface="宋体" panose="02010600030101010101" pitchFamily="2" charset="-122"/>
            </a:endParaRPr>
          </a:p>
        </p:txBody>
      </p:sp>
      <p:pic>
        <p:nvPicPr>
          <p:cNvPr id="4" name="图片 3">
            <a:extLst>
              <a:ext uri="{FF2B5EF4-FFF2-40B4-BE49-F238E27FC236}">
                <a16:creationId xmlns:a16="http://schemas.microsoft.com/office/drawing/2014/main" id="{E7896D9C-C742-47B0-9B28-DECAED4AA10B}"/>
              </a:ext>
            </a:extLst>
          </p:cNvPr>
          <p:cNvPicPr>
            <a:picLocks noChangeAspect="1"/>
          </p:cNvPicPr>
          <p:nvPr/>
        </p:nvPicPr>
        <p:blipFill>
          <a:blip r:embed="rId2" cstate="print"/>
          <a:stretch>
            <a:fillRect/>
          </a:stretch>
        </p:blipFill>
        <p:spPr>
          <a:xfrm>
            <a:off x="202394" y="224680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5F010280-4700-4892-A6D4-5CEA9F748342}"/>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6800E93D-0D55-4218-AE85-15515BCB3CCB}"/>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C95F71EA-3FEE-4D49-A461-38CAB8F59FF5}"/>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EA98D139-90EF-4698-A07D-6822BF6727C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F153C6E0-5E07-4BDF-A9A0-091FE77D19DF}"/>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2021/4/15</a:t>
            </a:fld>
            <a:endParaRPr lang="zh-CN" altLang="en-US" dirty="0"/>
          </a:p>
        </p:txBody>
      </p:sp>
      <p:sp>
        <p:nvSpPr>
          <p:cNvPr id="10" name="页脚占位符 1">
            <a:extLst>
              <a:ext uri="{FF2B5EF4-FFF2-40B4-BE49-F238E27FC236}">
                <a16:creationId xmlns:a16="http://schemas.microsoft.com/office/drawing/2014/main" id="{6953ECB3-155D-4EB0-956E-9BFFF246B9FF}"/>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72463573-7CC1-424A-B846-A44DB50A99E3}"/>
              </a:ext>
            </a:extLst>
          </p:cNvPr>
          <p:cNvSpPr>
            <a:spLocks noGrp="1"/>
          </p:cNvSpPr>
          <p:nvPr>
            <p:ph type="sldNum" sz="quarter" idx="12"/>
          </p:nvPr>
        </p:nvSpPr>
        <p:spPr/>
        <p:txBody>
          <a:bodyPr/>
          <a:lstStyle>
            <a:lvl1pPr>
              <a:defRPr smtClean="0"/>
            </a:lvl1pPr>
          </a:lstStyle>
          <a:p>
            <a:pPr>
              <a:defRPr/>
            </a:pPr>
            <a:fld id="{AB522DE0-65BE-4829-8DC0-59ED5C128B71}" type="slidenum">
              <a:rPr lang="zh-CN" altLang="en-US"/>
              <a:pPr>
                <a:defRPr/>
              </a:pPr>
              <a:t>‹#›</a:t>
            </a:fld>
            <a:endParaRPr lang="zh-CN" altLang="en-US"/>
          </a:p>
        </p:txBody>
      </p:sp>
    </p:spTree>
    <p:extLst>
      <p:ext uri="{BB962C8B-B14F-4D97-AF65-F5344CB8AC3E}">
        <p14:creationId xmlns:p14="http://schemas.microsoft.com/office/powerpoint/2010/main" val="2965970559"/>
      </p:ext>
    </p:extLst>
  </p:cSld>
  <p:clrMapOvr>
    <a:masterClrMapping/>
  </p:clrMapOvr>
  <p:hf sldNum="0" hdr="0" ft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6ECAC0F-398B-4F51-A298-F9955A19841F}"/>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561DD66-6640-4A61-AB82-C8625B9F0B5B}"/>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8A75DC5D-83F9-4344-A6C2-49FDF8B06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62DFAE3-6046-4495-A5D9-3E28DE13B838}"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C7622BFA-7F5B-423A-9BF3-BAC81E78D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C789AF5-F428-4C75-8E94-919A3D3D435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598C85B-5881-4591-A427-111E296DD8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8E132ABA-8700-4ACD-8806-0288C763E88D}"/>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08E0DB8F-367A-452A-8453-49644BD71C32}"/>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D9AE8989-0B9E-4FB7-AABF-B92B656C7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4EA6EE12-2CDF-4794-BF05-6BCE9364FAA2}"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F590CC10-2ED7-4A8B-84EB-48A2C4316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9CC73EE-C6B7-4801-A706-DB6D6368A55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1F9C907-C402-4D85-8433-4DF2C9A6F7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F98E35D3-C6D2-4229-BA1D-312D8B19ED57}"/>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0D7C0DCA-77C4-4AB1-9B5B-38FC39FD5AC5}"/>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06D6CC0-8924-4F2F-B244-53F8B3328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DAC1A21-61E8-49F2-8C69-B9F886419A9E}"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EC269424-74BC-4F44-BDF7-8130A2D77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3AC3657F-2963-40C9-B672-94B05C8DE78D}"/>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87DC6D1-4255-4117-907D-BF2A6832636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25796FC8-8BC1-4341-8235-A05EEA27FBA3}"/>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E1A687B5-7510-469C-8C9C-1CE428452E62}"/>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29834A72-3E58-4B25-9237-8214717A9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FE81B95D-8003-4807-A76C-A1BB01CAF402}"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B3CCC72D-82F5-4F6E-8A97-C2D00BF4F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6F9718B-F5BB-472D-A22A-7B048720162D}"/>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3CF5224-A311-43FA-B421-9468EC3076E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780560DF-BD36-4555-8F00-F048515F6972}"/>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5B84408D-062D-4658-AD7F-AAC13C7903C8}"/>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6495837F-535A-42DE-B17D-7951FF228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5B1AF0-1D05-4AA2-BA66-966BAF3D9E93}"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67296D0E-1280-4E47-B6EE-5D0C3C953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68CD7E9F-C544-4412-B0C5-348FF8E966D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C37382E-4963-4941-9369-141982BBB7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3.xml"/><Relationship Id="rId5" Type="http://schemas.openxmlformats.org/officeDocument/2006/relationships/slide" Target="slide15.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3.bin"/><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hyperlink" Target="http://www.tipdm.com/pxdt/index.j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a:extLst>
              <a:ext uri="{FF2B5EF4-FFF2-40B4-BE49-F238E27FC236}">
                <a16:creationId xmlns:a16="http://schemas.microsoft.com/office/drawing/2014/main" id="{2F4C1FA9-73E0-4029-A2D1-E4EB3B42D20E}"/>
              </a:ext>
            </a:extLst>
          </p:cNvPr>
          <p:cNvSpPr>
            <a:spLocks noGrp="1" noChangeArrowheads="1"/>
          </p:cNvSpPr>
          <p:nvPr>
            <p:ph type="title"/>
          </p:nvPr>
        </p:nvSpPr>
        <p:spPr>
          <a:xfrm>
            <a:off x="5272088" y="2706688"/>
            <a:ext cx="6543675" cy="692150"/>
          </a:xfrm>
        </p:spPr>
        <p:txBody>
          <a:bodyPr/>
          <a:lstStyle/>
          <a:p>
            <a:r>
              <a:rPr lang="zh-CN" altLang="en-US" b="0"/>
              <a:t>分析商品的销售情况</a:t>
            </a:r>
          </a:p>
        </p:txBody>
      </p:sp>
      <p:sp>
        <p:nvSpPr>
          <p:cNvPr id="3" name="文本框 2">
            <a:extLst>
              <a:ext uri="{FF2B5EF4-FFF2-40B4-BE49-F238E27FC236}">
                <a16:creationId xmlns:a16="http://schemas.microsoft.com/office/drawing/2014/main" id="{FD472AFD-8382-4CB9-B67D-2B82CDE02181}"/>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2021/4/15</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a:extLst>
              <a:ext uri="{FF2B5EF4-FFF2-40B4-BE49-F238E27FC236}">
                <a16:creationId xmlns:a16="http://schemas.microsoft.com/office/drawing/2014/main" id="{6DA45A10-E2A0-4F82-9951-71AA362A4971}"/>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②选择组合图。切换至图8–6所示的【所有图表】选项卡，单击【组合图】选项，在【为您的数据系列选择图表类型和轴】列表下将“销售额环比”设为【次坐标轴】，如图所示。</a:t>
            </a:r>
          </a:p>
        </p:txBody>
      </p:sp>
      <p:sp>
        <p:nvSpPr>
          <p:cNvPr id="36867" name="标题 2">
            <a:extLst>
              <a:ext uri="{FF2B5EF4-FFF2-40B4-BE49-F238E27FC236}">
                <a16:creationId xmlns:a16="http://schemas.microsoft.com/office/drawing/2014/main" id="{CC97DAAC-9C64-4026-812A-B1DF9EE9063D}"/>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绘制簇状柱形图和折线图分析商品销售额的环比</a:t>
            </a:r>
          </a:p>
        </p:txBody>
      </p:sp>
      <p:pic>
        <p:nvPicPr>
          <p:cNvPr id="36868" name="图片 101">
            <a:extLst>
              <a:ext uri="{FF2B5EF4-FFF2-40B4-BE49-F238E27FC236}">
                <a16:creationId xmlns:a16="http://schemas.microsoft.com/office/drawing/2014/main" id="{961798FB-EC4D-4A3E-88A0-F3D7184BC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8" y="2152650"/>
            <a:ext cx="6484937" cy="3838575"/>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内容占位符 1">
            <a:extLst>
              <a:ext uri="{FF2B5EF4-FFF2-40B4-BE49-F238E27FC236}">
                <a16:creationId xmlns:a16="http://schemas.microsoft.com/office/drawing/2014/main" id="{8D52E3F1-1458-4914-8C61-B680EBCF1A6E}"/>
              </a:ext>
            </a:extLst>
          </p:cNvPr>
          <p:cNvSpPr>
            <a:spLocks noGrp="1"/>
          </p:cNvSpPr>
          <p:nvPr>
            <p:ph idx="1"/>
          </p:nvPr>
        </p:nvSpPr>
        <p:spPr>
          <a:xfrm>
            <a:off x="423863" y="1079500"/>
            <a:ext cx="11247437" cy="5045075"/>
          </a:xfrm>
        </p:spPr>
        <p:txBody>
          <a:bodyPr/>
          <a:lstStyle/>
          <a:p>
            <a:pPr marL="0" indent="0">
              <a:buFont typeface="Wingdings" panose="05000000000000000000" pitchFamily="2" charset="2"/>
              <a:buNone/>
              <a:defRPr/>
            </a:pPr>
            <a:endParaRPr kumimoji="1" lang="zh-CN" altLang="zh-CN" noProof="1">
              <a:cs typeface="宋体" panose="02010600030101010101" pitchFamily="2" charset="-122"/>
              <a:sym typeface="宋体" panose="02010600030101010101" pitchFamily="2" charset="-122"/>
            </a:endParaRPr>
          </a:p>
          <a:p>
            <a:pPr>
              <a:defRPr/>
            </a:pPr>
            <a:r>
              <a:rPr kumimoji="1" lang="zh-CN" altLang="zh-CN" noProof="1">
                <a:cs typeface="宋体" panose="02010600030101010101" pitchFamily="2" charset="-122"/>
                <a:sym typeface="宋体" panose="02010600030101010101" pitchFamily="2" charset="-122"/>
              </a:rPr>
              <a:t>修改图表元素，具体步骤如下。</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①单击【图表标题】文本激活图表标题文本框，更改图表标题为“商品销售额及其环比”。</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②选中组合图，单击组合图右边的按钮，在弹出的快捷菜单中勾选【坐标轴标题】，将横轴设置为“日期”，纵轴设置为“销售额（元）”和“销售额环比”。</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③图表标题、坐标轴标题的字体改为宋体，图表标题、坐标轴标题及其标签、图例的字体颜色改为黑色。</a:t>
            </a:r>
          </a:p>
          <a:p>
            <a:pPr marL="0" indent="0">
              <a:buFont typeface="Wingdings" panose="05000000000000000000" pitchFamily="2" charset="2"/>
              <a:buNone/>
              <a:defRPr/>
            </a:pPr>
            <a:endParaRPr kumimoji="1" lang="zh-CN" altLang="zh-CN" noProof="1">
              <a:cs typeface="宋体" panose="02010600030101010101" pitchFamily="2" charset="-122"/>
              <a:sym typeface="宋体" panose="02010600030101010101" pitchFamily="2" charset="-122"/>
            </a:endParaRPr>
          </a:p>
        </p:txBody>
      </p:sp>
      <p:sp>
        <p:nvSpPr>
          <p:cNvPr id="37891" name="标题 2">
            <a:extLst>
              <a:ext uri="{FF2B5EF4-FFF2-40B4-BE49-F238E27FC236}">
                <a16:creationId xmlns:a16="http://schemas.microsoft.com/office/drawing/2014/main" id="{EC7CF0C5-B6D9-44A0-A504-F027473392C8}"/>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绘制簇状柱形图和折线图分析商品销售额的环比</a:t>
            </a:r>
          </a:p>
        </p:txBody>
      </p:sp>
      <p:sp>
        <p:nvSpPr>
          <p:cNvPr id="37892" name="内容占位符 1">
            <a:extLst>
              <a:ext uri="{FF2B5EF4-FFF2-40B4-BE49-F238E27FC236}">
                <a16:creationId xmlns:a16="http://schemas.microsoft.com/office/drawing/2014/main" id="{639D35B7-5DC8-4A4A-9C88-E9537862DD8B}"/>
              </a:ext>
            </a:extLst>
          </p:cNvPr>
          <p:cNvSpPr>
            <a:spLocks noGrp="1" noChangeArrowheads="1"/>
          </p:cNvSpPr>
          <p:nvPr>
            <p:ph idx="10"/>
          </p:nvPr>
        </p:nvSpPr>
        <p:spPr>
          <a:xfrm>
            <a:off x="423863" y="1138238"/>
            <a:ext cx="11107737" cy="427037"/>
          </a:xfrm>
        </p:spPr>
        <p:txBody>
          <a:bodyPr/>
          <a:lstStyle/>
          <a:p>
            <a:r>
              <a:rPr lang="en-US" altLang="zh-CN" b="1">
                <a:solidFill>
                  <a:srgbClr val="000000"/>
                </a:solidFill>
                <a:ea typeface="宋体" panose="02010600030101010101" pitchFamily="2" charset="-122"/>
                <a:sym typeface="宋体" panose="02010600030101010101" pitchFamily="2" charset="-122"/>
              </a:rPr>
              <a:t>1</a:t>
            </a:r>
            <a:r>
              <a:rPr altLang="zh-CN" b="1">
                <a:solidFill>
                  <a:srgbClr val="000000"/>
                </a:solidFill>
                <a:sym typeface="宋体" panose="02010600030101010101" pitchFamily="2" charset="-122"/>
              </a:rPr>
              <a:t>.修改图标元素</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CAB38B8C-D946-4A6C-B864-D0CFA3702170}"/>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④将图例移至图形右上角，最终得到的效果如图所示。</a:t>
            </a:r>
          </a:p>
        </p:txBody>
      </p:sp>
      <p:sp>
        <p:nvSpPr>
          <p:cNvPr id="38915" name="标题 2">
            <a:extLst>
              <a:ext uri="{FF2B5EF4-FFF2-40B4-BE49-F238E27FC236}">
                <a16:creationId xmlns:a16="http://schemas.microsoft.com/office/drawing/2014/main" id="{5B570057-3D76-401C-B4CB-1034376B0018}"/>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绘制簇状柱形图和折线图分析商品销售额的环比</a:t>
            </a:r>
          </a:p>
        </p:txBody>
      </p:sp>
      <p:pic>
        <p:nvPicPr>
          <p:cNvPr id="38916" name="图片 150">
            <a:extLst>
              <a:ext uri="{FF2B5EF4-FFF2-40B4-BE49-F238E27FC236}">
                <a16:creationId xmlns:a16="http://schemas.microsoft.com/office/drawing/2014/main" id="{C9A1EDA5-54DD-4969-8475-939A83EBC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731963"/>
            <a:ext cx="7715250" cy="4392612"/>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A2376041-081B-48A1-860D-C50E8201F8E6}"/>
              </a:ext>
            </a:extLst>
          </p:cNvPr>
          <p:cNvSpPr>
            <a:spLocks noGrp="1" noChangeArrowheads="1"/>
          </p:cNvSpPr>
          <p:nvPr>
            <p:ph idx="1"/>
          </p:nvPr>
        </p:nvSpPr>
        <p:spPr>
          <a:xfrm>
            <a:off x="423863" y="1079500"/>
            <a:ext cx="11107737" cy="5045075"/>
          </a:xfrm>
        </p:spPr>
        <p:txBody>
          <a:bodyPr/>
          <a:lstStyle/>
          <a:p>
            <a:pPr marL="361950" indent="-361950"/>
            <a:r>
              <a:rPr lang="zh-CN" altLang="zh-CN">
                <a:sym typeface="宋体" panose="02010600030101010101" pitchFamily="2" charset="-122"/>
              </a:rPr>
              <a:t>由图可知，在2018年8月11日时的销售额环比值最大，在8月13日时的销售额环比值最小，环比折线具有一定的波动性；销售额在2018年8月4、5、11、12、18、19、25和26日时的值相对与其他时间较大，即周末的销售额相对较大，工作日的销售额相对较少。</a:t>
            </a:r>
          </a:p>
        </p:txBody>
      </p:sp>
      <p:sp>
        <p:nvSpPr>
          <p:cNvPr id="39939" name="标题 2">
            <a:extLst>
              <a:ext uri="{FF2B5EF4-FFF2-40B4-BE49-F238E27FC236}">
                <a16:creationId xmlns:a16="http://schemas.microsoft.com/office/drawing/2014/main" id="{A1E1AC29-BACA-44E3-BEF4-2B3A9B6408E9}"/>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绘制簇状柱形图和折线图分析商品销售额的环比</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E3D07AC-4F50-4038-B6BB-B2CB6A7BD8C3}"/>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9F0CC2C6-055F-40C6-88ED-2F0FA6DE7A50}"/>
              </a:ext>
            </a:extLst>
          </p:cNvPr>
          <p:cNvSpPr>
            <a:spLocks noChangeShapeType="1"/>
          </p:cNvSpPr>
          <p:nvPr/>
        </p:nvSpPr>
        <p:spPr bwMode="auto">
          <a:xfrm>
            <a:off x="2649538" y="26400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CDEFEFF-A305-4E1B-914C-02CC67182EC4}"/>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624F62E0-A4DF-419E-8433-A2117BA15666}"/>
              </a:ext>
            </a:extLst>
          </p:cNvPr>
          <p:cNvSpPr>
            <a:spLocks noChangeArrowheads="1"/>
          </p:cNvSpPr>
          <p:nvPr/>
        </p:nvSpPr>
        <p:spPr bwMode="auto">
          <a:xfrm>
            <a:off x="4000531" y="22975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分析商品毛利率</a:t>
            </a:r>
          </a:p>
        </p:txBody>
      </p:sp>
      <p:sp>
        <p:nvSpPr>
          <p:cNvPr id="40970" name="标题 3">
            <a:extLst>
              <a:ext uri="{FF2B5EF4-FFF2-40B4-BE49-F238E27FC236}">
                <a16:creationId xmlns:a16="http://schemas.microsoft.com/office/drawing/2014/main" id="{F5D920D9-F00E-49CE-8C94-7538099EEA4D}"/>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64F44E97-BDF5-42B1-9798-363E3CC6CF18}"/>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分析商品销售额的环比</a:t>
            </a:r>
          </a:p>
        </p:txBody>
      </p:sp>
      <p:sp>
        <p:nvSpPr>
          <p:cNvPr id="15" name="Oval 15">
            <a:extLst>
              <a:ext uri="{FF2B5EF4-FFF2-40B4-BE49-F238E27FC236}">
                <a16:creationId xmlns:a16="http://schemas.microsoft.com/office/drawing/2014/main" id="{6C969F27-508D-4805-BB3D-D354B80314F2}"/>
              </a:ext>
            </a:extLst>
          </p:cNvPr>
          <p:cNvSpPr>
            <a:spLocks noChangeArrowheads="1"/>
          </p:cNvSpPr>
          <p:nvPr/>
        </p:nvSpPr>
        <p:spPr bwMode="auto">
          <a:xfrm>
            <a:off x="2928857" y="23155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36E7B243-D0D7-43A2-B42B-CE47CE353469}"/>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分析商品销售量排行榜</a:t>
            </a:r>
          </a:p>
        </p:txBody>
      </p:sp>
      <p:sp>
        <p:nvSpPr>
          <p:cNvPr id="22" name="Oval 15">
            <a:extLst>
              <a:ext uri="{FF2B5EF4-FFF2-40B4-BE49-F238E27FC236}">
                <a16:creationId xmlns:a16="http://schemas.microsoft.com/office/drawing/2014/main" id="{F4B60513-8E68-4D00-8796-77ADFCB86C23}"/>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38A921EF-ECA8-406F-B372-05B5895BE01D}"/>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各区域销售额对比分析</a:t>
            </a:r>
          </a:p>
        </p:txBody>
      </p:sp>
      <p:sp>
        <p:nvSpPr>
          <p:cNvPr id="29" name="Oval 15">
            <a:extLst>
              <a:ext uri="{FF2B5EF4-FFF2-40B4-BE49-F238E27FC236}">
                <a16:creationId xmlns:a16="http://schemas.microsoft.com/office/drawing/2014/main" id="{7BA615FA-74A3-463C-B180-973C2B315047}"/>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9E4D805A-B3E3-45BC-B9B0-733EA1530FAA}"/>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04B1DD46-739C-488A-B1F6-BB9571FC4107}"/>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a:extLst>
              <a:ext uri="{FF2B5EF4-FFF2-40B4-BE49-F238E27FC236}">
                <a16:creationId xmlns:a16="http://schemas.microsoft.com/office/drawing/2014/main" id="{621B75FA-AB4B-4E1E-8EA0-B4A4A09BA2A6}"/>
              </a:ext>
            </a:extLst>
          </p:cNvPr>
          <p:cNvSpPr>
            <a:spLocks noGrp="1" noChangeArrowheads="1"/>
          </p:cNvSpPr>
          <p:nvPr>
            <p:ph idx="1"/>
          </p:nvPr>
        </p:nvSpPr>
        <p:spPr>
          <a:xfrm>
            <a:off x="423863" y="1079500"/>
            <a:ext cx="11107737" cy="5045075"/>
          </a:xfrm>
        </p:spPr>
        <p:txBody>
          <a:bodyPr/>
          <a:lstStyle/>
          <a:p>
            <a:pPr marL="361950" indent="-361950" algn="just"/>
            <a:r>
              <a:rPr lang="zh-CN" altLang="zh-CN"/>
              <a:t>为了查看商品每日的盈利情况。需要在【订单数据】工作表中，利用数据透视表的方式统计商品每日成本金额和消费金额，从而计算商品每日毛利率，并对计算结果进行可视化分析。</a:t>
            </a:r>
          </a:p>
        </p:txBody>
      </p:sp>
      <p:sp>
        <p:nvSpPr>
          <p:cNvPr id="41987" name="标题 2">
            <a:extLst>
              <a:ext uri="{FF2B5EF4-FFF2-40B4-BE49-F238E27FC236}">
                <a16:creationId xmlns:a16="http://schemas.microsoft.com/office/drawing/2014/main" id="{C8B55C9D-E693-4710-AB1D-7D25A8EA98BB}"/>
              </a:ext>
            </a:extLst>
          </p:cNvPr>
          <p:cNvSpPr>
            <a:spLocks noGrp="1" noChangeArrowheads="1"/>
          </p:cNvSpPr>
          <p:nvPr>
            <p:ph type="title"/>
          </p:nvPr>
        </p:nvSpPr>
        <p:spPr>
          <a:xfrm>
            <a:off x="255588" y="358775"/>
            <a:ext cx="10972800" cy="528638"/>
          </a:xfrm>
        </p:spPr>
        <p:txBody>
          <a:bodyPr/>
          <a:lstStyle/>
          <a:p>
            <a:r>
              <a:rPr lang="zh-CN" altLang="en-US"/>
              <a:t>任务描述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a:extLst>
              <a:ext uri="{FF2B5EF4-FFF2-40B4-BE49-F238E27FC236}">
                <a16:creationId xmlns:a16="http://schemas.microsoft.com/office/drawing/2014/main" id="{362E6E55-1DED-431E-9E99-66C5C5614026}"/>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（1）利用数据透视表统计每日消费金额和成本金额。</a:t>
            </a:r>
          </a:p>
          <a:p>
            <a:pPr marL="0" indent="0" algn="just">
              <a:buFont typeface="Wingdings" panose="05000000000000000000" pitchFamily="2" charset="2"/>
              <a:buNone/>
            </a:pPr>
            <a:r>
              <a:rPr lang="zh-CN" altLang="zh-CN"/>
              <a:t>（2）计算每日毛利率。</a:t>
            </a:r>
          </a:p>
          <a:p>
            <a:pPr marL="0" indent="0" algn="just">
              <a:buFont typeface="Wingdings" panose="05000000000000000000" pitchFamily="2" charset="2"/>
              <a:buNone/>
            </a:pPr>
            <a:r>
              <a:rPr lang="zh-CN" altLang="zh-CN"/>
              <a:t>（3）绘制成本金额和毛利率折线图并进行分析。</a:t>
            </a:r>
          </a:p>
        </p:txBody>
      </p:sp>
      <p:sp>
        <p:nvSpPr>
          <p:cNvPr id="43011" name="标题 2">
            <a:extLst>
              <a:ext uri="{FF2B5EF4-FFF2-40B4-BE49-F238E27FC236}">
                <a16:creationId xmlns:a16="http://schemas.microsoft.com/office/drawing/2014/main" id="{57B5BD23-874A-4710-9F3A-D957B6A6AE01}"/>
              </a:ext>
            </a:extLst>
          </p:cNvPr>
          <p:cNvSpPr>
            <a:spLocks noGrp="1" noChangeArrowheads="1"/>
          </p:cNvSpPr>
          <p:nvPr>
            <p:ph type="title"/>
          </p:nvPr>
        </p:nvSpPr>
        <p:spPr>
          <a:xfrm>
            <a:off x="255588" y="358775"/>
            <a:ext cx="10972800" cy="528638"/>
          </a:xfrm>
        </p:spPr>
        <p:txBody>
          <a:bodyPr/>
          <a:lstStyle/>
          <a:p>
            <a:r>
              <a:rPr lang="zh-CN" altLang="en-US"/>
              <a:t>任务分析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a:extLst>
              <a:ext uri="{FF2B5EF4-FFF2-40B4-BE49-F238E27FC236}">
                <a16:creationId xmlns:a16="http://schemas.microsoft.com/office/drawing/2014/main" id="{0313C269-806A-4975-8A41-F3AB6DD87DD9}"/>
              </a:ext>
            </a:extLst>
          </p:cNvPr>
          <p:cNvSpPr>
            <a:spLocks noGrp="1" noChangeArrowheads="1"/>
          </p:cNvSpPr>
          <p:nvPr>
            <p:ph idx="1"/>
          </p:nvPr>
        </p:nvSpPr>
        <p:spPr>
          <a:xfrm>
            <a:off x="423863" y="1057275"/>
            <a:ext cx="11107737" cy="4370388"/>
          </a:xfrm>
        </p:spPr>
        <p:txBody>
          <a:bodyPr/>
          <a:lstStyle/>
          <a:p>
            <a:pPr marL="361950" indent="-361950"/>
            <a:r>
              <a:rPr lang="zh-CN" altLang="zh-CN"/>
              <a:t>在现实生活中毛利率可以用来衡量一个企业在实际生产或经营过程中的获利能力，同时也能够体现一家企业主营业务的盈利空间和变化趋势，核算企业经营成果和价格制订是否合理的依据。</a:t>
            </a:r>
          </a:p>
          <a:p>
            <a:pPr marL="361950" indent="-361950"/>
            <a:r>
              <a:rPr lang="zh-CN" altLang="zh-CN"/>
              <a:t>利率是毛利与销售收入（或营业收入）的占比，其中毛利是商品单价和与商品对应的成本之间的差额，计算公式如下。</a:t>
            </a:r>
          </a:p>
        </p:txBody>
      </p:sp>
      <p:sp>
        <p:nvSpPr>
          <p:cNvPr id="44035" name="标题 2">
            <a:extLst>
              <a:ext uri="{FF2B5EF4-FFF2-40B4-BE49-F238E27FC236}">
                <a16:creationId xmlns:a16="http://schemas.microsoft.com/office/drawing/2014/main" id="{4B8371C8-EF17-4C5F-B955-785744405672}"/>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计算商品毛利率</a:t>
            </a:r>
          </a:p>
        </p:txBody>
      </p:sp>
      <p:graphicFrame>
        <p:nvGraphicFramePr>
          <p:cNvPr id="44036" name="对象 -2147482619">
            <a:extLst>
              <a:ext uri="{FF2B5EF4-FFF2-40B4-BE49-F238E27FC236}">
                <a16:creationId xmlns:a16="http://schemas.microsoft.com/office/drawing/2014/main" id="{444268C0-327D-4EB6-B03E-C0B0A3CD2D6C}"/>
              </a:ext>
            </a:extLst>
          </p:cNvPr>
          <p:cNvGraphicFramePr>
            <a:graphicFrameLocks noChangeAspect="1"/>
          </p:cNvGraphicFramePr>
          <p:nvPr/>
        </p:nvGraphicFramePr>
        <p:xfrm>
          <a:off x="3619500" y="3275013"/>
          <a:ext cx="4714875" cy="1227137"/>
        </p:xfrm>
        <a:graphic>
          <a:graphicData uri="http://schemas.openxmlformats.org/presentationml/2006/ole">
            <mc:AlternateContent xmlns:mc="http://schemas.openxmlformats.org/markup-compatibility/2006">
              <mc:Choice xmlns:v="urn:schemas-microsoft-com:vml" Requires="v">
                <p:oleObj r:id="rId2" imgW="2133600" imgH="584200" progId="Equation.DSMT4">
                  <p:embed/>
                </p:oleObj>
              </mc:Choice>
              <mc:Fallback>
                <p:oleObj r:id="rId2" imgW="2133600" imgH="584200" progId="Equation.DSMT4">
                  <p:embed/>
                  <p:pic>
                    <p:nvPicPr>
                      <p:cNvPr id="0" name="对象 -2147482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3275013"/>
                        <a:ext cx="4714875"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1">
            <a:extLst>
              <a:ext uri="{FF2B5EF4-FFF2-40B4-BE49-F238E27FC236}">
                <a16:creationId xmlns:a16="http://schemas.microsoft.com/office/drawing/2014/main" id="{6A65D5B2-2DF1-41D0-9DF7-672FE58DD268}"/>
              </a:ext>
            </a:extLst>
          </p:cNvPr>
          <p:cNvSpPr>
            <a:spLocks noGrp="1"/>
          </p:cNvSpPr>
          <p:nvPr>
            <p:ph idx="1"/>
          </p:nvPr>
        </p:nvSpPr>
        <p:spPr>
          <a:xfrm>
            <a:off x="423863" y="1079500"/>
            <a:ext cx="11344275" cy="5045075"/>
          </a:xfrm>
        </p:spPr>
        <p:txBody>
          <a:bodyPr/>
          <a:lstStyle/>
          <a:p>
            <a:pPr marL="0" indent="0">
              <a:buFont typeface="Wingdings" panose="05000000000000000000" pitchFamily="2" charset="2"/>
              <a:buNone/>
              <a:defRPr/>
            </a:pPr>
            <a:endParaRPr kumimoji="1" lang="zh-CN" altLang="zh-CN" noProof="1">
              <a:cs typeface="宋体" panose="02010600030101010101" pitchFamily="2" charset="-122"/>
              <a:sym typeface="宋体" panose="02010600030101010101" pitchFamily="2" charset="-122"/>
            </a:endParaRPr>
          </a:p>
          <a:p>
            <a:pPr>
              <a:defRPr/>
            </a:pPr>
            <a:r>
              <a:rPr kumimoji="1" lang="zh-CN" altLang="zh-CN" noProof="1">
                <a:cs typeface="宋体" panose="02010600030101010101" pitchFamily="2" charset="-122"/>
                <a:sym typeface="宋体" panose="02010600030101010101" pitchFamily="2" charset="-122"/>
              </a:rPr>
              <a:t>在计算毛利率之前需要计算成本金额和销售金额，具体操作步骤如下。</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①输入公式。在【订单数据】工作表中的单元格P1的位置添加“成本金额”辅助字段，并在单元格P2中输入“=K2*M2”，确认公式。按【Enter】键即可计算该笔订单的成本金额；将鼠标指针移到单元格P2的右下角，当指针变为黑色加粗的“+”指针时，双击左键即可计算所有订单的成本金额，如图所示。</a:t>
            </a:r>
          </a:p>
        </p:txBody>
      </p:sp>
      <p:sp>
        <p:nvSpPr>
          <p:cNvPr id="45059" name="标题 2">
            <a:extLst>
              <a:ext uri="{FF2B5EF4-FFF2-40B4-BE49-F238E27FC236}">
                <a16:creationId xmlns:a16="http://schemas.microsoft.com/office/drawing/2014/main" id="{7CC16A0A-3BBF-4ED5-A3F8-C223C3AFC2D1}"/>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计算商品毛利率</a:t>
            </a:r>
          </a:p>
        </p:txBody>
      </p:sp>
      <p:pic>
        <p:nvPicPr>
          <p:cNvPr id="45060" name="图片 124">
            <a:extLst>
              <a:ext uri="{FF2B5EF4-FFF2-40B4-BE49-F238E27FC236}">
                <a16:creationId xmlns:a16="http://schemas.microsoft.com/office/drawing/2014/main" id="{A7FA65A7-3013-41F9-BC14-A212B5B67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025" y="3679825"/>
            <a:ext cx="8489950" cy="22796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
        <p:nvSpPr>
          <p:cNvPr id="45061" name="内容占位符 3">
            <a:extLst>
              <a:ext uri="{FF2B5EF4-FFF2-40B4-BE49-F238E27FC236}">
                <a16:creationId xmlns:a16="http://schemas.microsoft.com/office/drawing/2014/main" id="{691766E1-5A2A-42A1-8C56-BBA2CEBAD260}"/>
              </a:ext>
            </a:extLst>
          </p:cNvPr>
          <p:cNvSpPr>
            <a:spLocks noGrp="1" noChangeArrowheads="1"/>
          </p:cNvSpPr>
          <p:nvPr>
            <p:ph idx="10"/>
          </p:nvPr>
        </p:nvSpPr>
        <p:spPr>
          <a:xfrm>
            <a:off x="423863" y="1138238"/>
            <a:ext cx="11107737" cy="427037"/>
          </a:xfrm>
        </p:spPr>
        <p:txBody>
          <a:bodyPr/>
          <a:lstStyle/>
          <a:p>
            <a:r>
              <a:rPr b="1">
                <a:solidFill>
                  <a:srgbClr val="000000"/>
                </a:solidFill>
              </a:rPr>
              <a:t>1.计算成本金额和消费金额</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9081EAC3-0302-4370-9ABE-FEE71E69A2F9}"/>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②创建空白数据透视表。在【订单数据】工作表内单击数据区域内任一单元格，在【插入】选项卡的【表格】命令组中，单击【数据透视表】图标，弹出【创建数据透视表】对话框，单击【确定】按钮，创建一个空白数据透视表，并显示【数据透视表字段】窗格。</a:t>
            </a:r>
          </a:p>
          <a:p>
            <a:pPr marL="0" indent="0">
              <a:buFont typeface="Wingdings" panose="05000000000000000000" pitchFamily="2" charset="2"/>
              <a:buNone/>
            </a:pPr>
            <a:r>
              <a:rPr lang="zh-CN" altLang="zh-CN">
                <a:sym typeface="宋体" panose="02010600030101010101" pitchFamily="2" charset="-122"/>
              </a:rPr>
              <a:t>③计算成本金额和消费金额。将“日期”字段拖曳至【行】区域，“成本金额”和“消费金额”字段拖曳至【值】区域。创建的数据透视表结果如图所示。</a:t>
            </a:r>
          </a:p>
        </p:txBody>
      </p:sp>
      <p:sp>
        <p:nvSpPr>
          <p:cNvPr id="46083" name="标题 2">
            <a:extLst>
              <a:ext uri="{FF2B5EF4-FFF2-40B4-BE49-F238E27FC236}">
                <a16:creationId xmlns:a16="http://schemas.microsoft.com/office/drawing/2014/main" id="{BB672D48-DB13-436E-8B66-2239AA3A070D}"/>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计算商品毛利率</a:t>
            </a:r>
          </a:p>
        </p:txBody>
      </p:sp>
      <p:pic>
        <p:nvPicPr>
          <p:cNvPr id="46084" name="图片 131">
            <a:extLst>
              <a:ext uri="{FF2B5EF4-FFF2-40B4-BE49-F238E27FC236}">
                <a16:creationId xmlns:a16="http://schemas.microsoft.com/office/drawing/2014/main" id="{8875EBB4-E096-46C1-9D2D-C04FA78CB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725" y="3508375"/>
            <a:ext cx="4654550" cy="261620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A788949-A775-45E1-952A-AAF0D524BE56}"/>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6E5EA4BF-CC38-483A-8D94-E6D36BEA4FF8}"/>
              </a:ext>
            </a:extLst>
          </p:cNvPr>
          <p:cNvSpPr>
            <a:spLocks noChangeShapeType="1"/>
          </p:cNvSpPr>
          <p:nvPr/>
        </p:nvSpPr>
        <p:spPr bwMode="auto">
          <a:xfrm>
            <a:off x="2649538" y="16732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154758BC-2928-4252-8081-34986D0ACFB0}"/>
              </a:ext>
            </a:extLst>
          </p:cNvPr>
          <p:cNvSpPr>
            <a:spLocks noChangeArrowheads="1"/>
          </p:cNvSpPr>
          <p:nvPr/>
        </p:nvSpPr>
        <p:spPr bwMode="auto">
          <a:xfrm>
            <a:off x="2904947" y="13850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14D9798-AF82-48B7-8295-BED9A1B02BD4}"/>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分析商品毛利率</a:t>
            </a:r>
          </a:p>
        </p:txBody>
      </p:sp>
      <p:sp>
        <p:nvSpPr>
          <p:cNvPr id="28682" name="标题 3">
            <a:extLst>
              <a:ext uri="{FF2B5EF4-FFF2-40B4-BE49-F238E27FC236}">
                <a16:creationId xmlns:a16="http://schemas.microsoft.com/office/drawing/2014/main" id="{EEBB380F-EAB5-41BA-A617-66482C4CE36B}"/>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E39A2704-19E2-43BC-87A0-3FAA9173FF1B}"/>
              </a:ext>
            </a:extLst>
          </p:cNvPr>
          <p:cNvSpPr>
            <a:spLocks noChangeArrowheads="1"/>
          </p:cNvSpPr>
          <p:nvPr/>
        </p:nvSpPr>
        <p:spPr bwMode="auto">
          <a:xfrm>
            <a:off x="4000531" y="13130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分析商品销售额的环比</a:t>
            </a:r>
          </a:p>
        </p:txBody>
      </p:sp>
      <p:sp>
        <p:nvSpPr>
          <p:cNvPr id="15" name="Oval 15">
            <a:extLst>
              <a:ext uri="{FF2B5EF4-FFF2-40B4-BE49-F238E27FC236}">
                <a16:creationId xmlns:a16="http://schemas.microsoft.com/office/drawing/2014/main" id="{282AC00D-0E25-4010-830D-E2CFE251FFBC}"/>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0F1FD7DC-C183-4F5D-8FC9-532634585703}"/>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分析商品销售量排行榜</a:t>
            </a:r>
          </a:p>
        </p:txBody>
      </p:sp>
      <p:sp>
        <p:nvSpPr>
          <p:cNvPr id="22" name="Oval 15">
            <a:extLst>
              <a:ext uri="{FF2B5EF4-FFF2-40B4-BE49-F238E27FC236}">
                <a16:creationId xmlns:a16="http://schemas.microsoft.com/office/drawing/2014/main" id="{EF743A76-60F5-493D-8C23-143CB990B5DB}"/>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D4EED07A-DFA5-4A1D-8257-E409FFF2D00B}"/>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各区域销售额对比分析</a:t>
            </a:r>
          </a:p>
        </p:txBody>
      </p:sp>
      <p:sp>
        <p:nvSpPr>
          <p:cNvPr id="29" name="Oval 15">
            <a:extLst>
              <a:ext uri="{FF2B5EF4-FFF2-40B4-BE49-F238E27FC236}">
                <a16:creationId xmlns:a16="http://schemas.microsoft.com/office/drawing/2014/main" id="{EBEDCC2D-C628-4D8F-AA11-EF9D7D87A829}"/>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4</a:t>
            </a:r>
          </a:p>
        </p:txBody>
      </p:sp>
      <p:sp>
        <p:nvSpPr>
          <p:cNvPr id="14" name="AutoShape 17">
            <a:hlinkClick r:id="rId5" action="ppaction://hlinksldjump"/>
            <a:extLst>
              <a:ext uri="{FF2B5EF4-FFF2-40B4-BE49-F238E27FC236}">
                <a16:creationId xmlns:a16="http://schemas.microsoft.com/office/drawing/2014/main" id="{C946EA92-4C00-4B67-AF85-5F0FCE8FE891}"/>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4A71FE9F-DAE3-4394-8AEC-45B5E052B4C4}"/>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a:extLst>
              <a:ext uri="{FF2B5EF4-FFF2-40B4-BE49-F238E27FC236}">
                <a16:creationId xmlns:a16="http://schemas.microsoft.com/office/drawing/2014/main" id="{9709F071-78E9-4AD2-8B59-327AB2556E14}"/>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④修改字段和工作表名称。将数据透视表中的“行标签”“求和项:消费金额”和“求和项:成本金额”值复制到当前工作表空白区域E1:G32，并将单元格E1命名为“日期”，单元格F1命名为“成本金额”，单元格G1命名为“消费金额”，工作表重命名为【商品毛利率】，如图所示。</a:t>
            </a:r>
          </a:p>
        </p:txBody>
      </p:sp>
      <p:sp>
        <p:nvSpPr>
          <p:cNvPr id="47107" name="标题 2">
            <a:extLst>
              <a:ext uri="{FF2B5EF4-FFF2-40B4-BE49-F238E27FC236}">
                <a16:creationId xmlns:a16="http://schemas.microsoft.com/office/drawing/2014/main" id="{2A24E80F-C07C-44AD-AB75-8EDBA9BDAFCE}"/>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计算商品毛利率</a:t>
            </a:r>
          </a:p>
        </p:txBody>
      </p:sp>
      <p:pic>
        <p:nvPicPr>
          <p:cNvPr id="47108" name="图片 137">
            <a:extLst>
              <a:ext uri="{FF2B5EF4-FFF2-40B4-BE49-F238E27FC236}">
                <a16:creationId xmlns:a16="http://schemas.microsoft.com/office/drawing/2014/main" id="{005ECB9E-D0FB-43E3-B1EE-EAB99A5A0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488" y="2590800"/>
            <a:ext cx="5915025" cy="3284538"/>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a:extLst>
              <a:ext uri="{FF2B5EF4-FFF2-40B4-BE49-F238E27FC236}">
                <a16:creationId xmlns:a16="http://schemas.microsoft.com/office/drawing/2014/main" id="{274499BB-4632-4540-8F6A-20B574591A85}"/>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r>
              <a:rPr lang="zh-CN" altLang="zh-CN">
                <a:sym typeface="宋体" panose="02010600030101010101" pitchFamily="2" charset="-122"/>
              </a:rPr>
              <a:t>①添加字段。在H1的位置添加“毛利率”辅助字段。</a:t>
            </a:r>
          </a:p>
          <a:p>
            <a:pPr marL="0" indent="0">
              <a:buFont typeface="Wingdings" panose="05000000000000000000" pitchFamily="2" charset="2"/>
              <a:buNone/>
            </a:pPr>
            <a:r>
              <a:rPr lang="zh-CN" altLang="zh-CN">
                <a:sym typeface="宋体" panose="02010600030101010101" pitchFamily="2" charset="-122"/>
              </a:rPr>
              <a:t>②设置单元格格式。选择单元格区域H2:H32，右键单击所选内容，在弹出的快捷菜单中选择【设置单元格格式】，在【设置单元格格式】对话框中，选择【分类】列表框下的【百分比】选项，并将【小数位数】设为2，单击【确定】按钮。</a:t>
            </a:r>
          </a:p>
          <a:p>
            <a:pPr marL="0" indent="0">
              <a:buFont typeface="Wingdings" panose="05000000000000000000" pitchFamily="2" charset="2"/>
              <a:buNone/>
            </a:pPr>
            <a:r>
              <a:rPr lang="zh-CN" altLang="zh-CN">
                <a:sym typeface="宋体" panose="02010600030101010101" pitchFamily="2" charset="-122"/>
              </a:rPr>
              <a:t>③输入公式计算毛利率。选择单元格H2，输入“=(G2-F2)/G2”。</a:t>
            </a:r>
          </a:p>
        </p:txBody>
      </p:sp>
      <p:sp>
        <p:nvSpPr>
          <p:cNvPr id="48131" name="标题 2">
            <a:extLst>
              <a:ext uri="{FF2B5EF4-FFF2-40B4-BE49-F238E27FC236}">
                <a16:creationId xmlns:a16="http://schemas.microsoft.com/office/drawing/2014/main" id="{440FBEB4-F951-4528-81D0-B268213B1681}"/>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计算商品毛利率</a:t>
            </a:r>
          </a:p>
        </p:txBody>
      </p:sp>
      <p:sp>
        <p:nvSpPr>
          <p:cNvPr id="48132" name="内容占位符 3">
            <a:extLst>
              <a:ext uri="{FF2B5EF4-FFF2-40B4-BE49-F238E27FC236}">
                <a16:creationId xmlns:a16="http://schemas.microsoft.com/office/drawing/2014/main" id="{CC12F7EF-7370-46D8-A7B7-C9E239397BAA}"/>
              </a:ext>
            </a:extLst>
          </p:cNvPr>
          <p:cNvSpPr>
            <a:spLocks noGrp="1" noChangeArrowheads="1"/>
          </p:cNvSpPr>
          <p:nvPr>
            <p:ph idx="10"/>
          </p:nvPr>
        </p:nvSpPr>
        <p:spPr>
          <a:xfrm>
            <a:off x="423863" y="1138238"/>
            <a:ext cx="11107737" cy="427037"/>
          </a:xfrm>
        </p:spPr>
        <p:txBody>
          <a:bodyPr/>
          <a:lstStyle/>
          <a:p>
            <a:r>
              <a:rPr b="1">
                <a:solidFill>
                  <a:srgbClr val="000000"/>
                </a:solidFill>
              </a:rPr>
              <a:t>2.计算毛利率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a:extLst>
              <a:ext uri="{FF2B5EF4-FFF2-40B4-BE49-F238E27FC236}">
                <a16:creationId xmlns:a16="http://schemas.microsoft.com/office/drawing/2014/main" id="{194C173A-09A0-4182-B7D3-D6DC89028498}"/>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④确定公式。按【Enter】键即可计算2018年8月1日毛利率的值，并采用填充的方式计算剩余日期的对应毛利率，如图所示。</a:t>
            </a:r>
          </a:p>
        </p:txBody>
      </p:sp>
      <p:sp>
        <p:nvSpPr>
          <p:cNvPr id="49155" name="标题 2">
            <a:extLst>
              <a:ext uri="{FF2B5EF4-FFF2-40B4-BE49-F238E27FC236}">
                <a16:creationId xmlns:a16="http://schemas.microsoft.com/office/drawing/2014/main" id="{8808EA26-DFBA-429A-9576-AF0014638DD8}"/>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计算商品毛利率</a:t>
            </a:r>
          </a:p>
        </p:txBody>
      </p:sp>
      <p:pic>
        <p:nvPicPr>
          <p:cNvPr id="49156" name="图片 141">
            <a:extLst>
              <a:ext uri="{FF2B5EF4-FFF2-40B4-BE49-F238E27FC236}">
                <a16:creationId xmlns:a16="http://schemas.microsoft.com/office/drawing/2014/main" id="{8A0D76A0-E198-4428-8D6F-398A7ECE1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738" y="2195513"/>
            <a:ext cx="6740525" cy="3344862"/>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1">
            <a:extLst>
              <a:ext uri="{FF2B5EF4-FFF2-40B4-BE49-F238E27FC236}">
                <a16:creationId xmlns:a16="http://schemas.microsoft.com/office/drawing/2014/main" id="{FED846F4-B670-4430-8A1F-CEFCDE9474A0}"/>
              </a:ext>
            </a:extLst>
          </p:cNvPr>
          <p:cNvSpPr>
            <a:spLocks noGrp="1"/>
          </p:cNvSpPr>
          <p:nvPr>
            <p:ph idx="1"/>
          </p:nvPr>
        </p:nvSpPr>
        <p:spPr>
          <a:xfrm>
            <a:off x="433388" y="1084263"/>
            <a:ext cx="11107737" cy="4370387"/>
          </a:xfrm>
        </p:spPr>
        <p:txBody>
          <a:bodyPr/>
          <a:lstStyle/>
          <a:p>
            <a:pPr>
              <a:defRPr/>
            </a:pPr>
            <a:r>
              <a:rPr kumimoji="1" lang="zh-CN" altLang="zh-CN" noProof="1">
                <a:cs typeface="宋体" panose="02010600030101010101" pitchFamily="2" charset="-122"/>
              </a:rPr>
              <a:t>绘制商品的每日成本金额和毛利率的折线图，具体步骤如下。</a:t>
            </a:r>
          </a:p>
          <a:p>
            <a:pPr marL="0" indent="0">
              <a:buFont typeface="Wingdings" panose="05000000000000000000" pitchFamily="2" charset="2"/>
              <a:buNone/>
              <a:defRPr/>
            </a:pPr>
            <a:r>
              <a:rPr kumimoji="1" lang="zh-CN" altLang="zh-CN" noProof="1">
                <a:cs typeface="宋体" panose="02010600030101010101" pitchFamily="2" charset="-122"/>
              </a:rPr>
              <a:t>在【插入】选项卡的【图表】命令组中，单击按钮，查看所有图表，弹出【插入图表】对话框，切换至【所有图表】选项卡，选择【折线图】命令，单击【确定】按钮，即可绘制折线图，如图所示。</a:t>
            </a:r>
          </a:p>
        </p:txBody>
      </p:sp>
      <p:sp>
        <p:nvSpPr>
          <p:cNvPr id="50179" name="标题 2">
            <a:extLst>
              <a:ext uri="{FF2B5EF4-FFF2-40B4-BE49-F238E27FC236}">
                <a16:creationId xmlns:a16="http://schemas.microsoft.com/office/drawing/2014/main" id="{1A600A8A-FEDC-4E80-BA57-59FBDC12BE83}"/>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绘制折线图分析商品毛利率</a:t>
            </a:r>
          </a:p>
        </p:txBody>
      </p:sp>
      <p:pic>
        <p:nvPicPr>
          <p:cNvPr id="50180" name="图片 145">
            <a:extLst>
              <a:ext uri="{FF2B5EF4-FFF2-40B4-BE49-F238E27FC236}">
                <a16:creationId xmlns:a16="http://schemas.microsoft.com/office/drawing/2014/main" id="{BC756DDB-8FBC-4AD8-A695-3892C55DD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0" y="2722563"/>
            <a:ext cx="5689600" cy="3332162"/>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1">
            <a:extLst>
              <a:ext uri="{FF2B5EF4-FFF2-40B4-BE49-F238E27FC236}">
                <a16:creationId xmlns:a16="http://schemas.microsoft.com/office/drawing/2014/main" id="{B89F184E-4392-410A-AE4E-6E18EEE54D11}"/>
              </a:ext>
            </a:extLst>
          </p:cNvPr>
          <p:cNvSpPr>
            <a:spLocks noGrp="1"/>
          </p:cNvSpPr>
          <p:nvPr>
            <p:ph idx="1"/>
          </p:nvPr>
        </p:nvSpPr>
        <p:spPr>
          <a:xfrm>
            <a:off x="423863" y="1079500"/>
            <a:ext cx="11107737" cy="5045075"/>
          </a:xfrm>
        </p:spPr>
        <p:txBody>
          <a:bodyPr/>
          <a:lstStyle/>
          <a:p>
            <a:pPr>
              <a:defRPr/>
            </a:pPr>
            <a:r>
              <a:rPr kumimoji="1" lang="zh-CN" altLang="zh-CN" noProof="1">
                <a:cs typeface="宋体" panose="02010600030101010101" pitchFamily="2" charset="-122"/>
                <a:sym typeface="宋体" panose="02010600030101010101" pitchFamily="2" charset="-122"/>
              </a:rPr>
              <a:t>修改图表元素，具体步骤如下。</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①单击【图表标题】文本激活图表标题文本框，更改图表标题为“每日商品成本金额及其毛利率”。</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②选中组合图，单击组合图右边的按钮，在弹出的快捷菜单中勾选【坐标轴标题】，将横轴设置为“日期”，纵轴设置为“成本金额（元）”和“毛利率”。</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③图表标题、坐标轴标题的字体改为宋体，图表标题、坐标轴标题及其标签、图例的字体颜色改为黑色。</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④将图例移至图形右上角。</a:t>
            </a:r>
          </a:p>
        </p:txBody>
      </p:sp>
      <p:sp>
        <p:nvSpPr>
          <p:cNvPr id="51203" name="标题 2">
            <a:extLst>
              <a:ext uri="{FF2B5EF4-FFF2-40B4-BE49-F238E27FC236}">
                <a16:creationId xmlns:a16="http://schemas.microsoft.com/office/drawing/2014/main" id="{D6B6B8BB-95C1-4061-A9B4-2B8AFF51712C}"/>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绘制折线图分析商品毛利率</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a:extLst>
              <a:ext uri="{FF2B5EF4-FFF2-40B4-BE49-F238E27FC236}">
                <a16:creationId xmlns:a16="http://schemas.microsoft.com/office/drawing/2014/main" id="{3CFF76A5-EA21-4D28-A608-F3FA0E46E5D3}"/>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⑤选中成本金额的折线，在【格式】选项卡的【形状样式】命令组中单击【形状轮廓】图标，依次选择【虚线】命令→【方点】线型，对成本金额的折线进行的形状设置。最终得到的效果如图所示。</a:t>
            </a:r>
          </a:p>
        </p:txBody>
      </p:sp>
      <p:sp>
        <p:nvSpPr>
          <p:cNvPr id="52227" name="标题 2">
            <a:extLst>
              <a:ext uri="{FF2B5EF4-FFF2-40B4-BE49-F238E27FC236}">
                <a16:creationId xmlns:a16="http://schemas.microsoft.com/office/drawing/2014/main" id="{93D0189A-B34F-4D94-B10D-FED9496FA245}"/>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绘制折线图分析商品毛利率</a:t>
            </a:r>
          </a:p>
        </p:txBody>
      </p:sp>
      <p:pic>
        <p:nvPicPr>
          <p:cNvPr id="52228" name="图片 2">
            <a:extLst>
              <a:ext uri="{FF2B5EF4-FFF2-40B4-BE49-F238E27FC236}">
                <a16:creationId xmlns:a16="http://schemas.microsoft.com/office/drawing/2014/main" id="{F5705BBE-0456-4538-BDDE-549C29842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788" y="2117725"/>
            <a:ext cx="6704012" cy="40068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4BAF229-7360-4CF2-A72C-AB94EB8E1CDE}"/>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7240304F-6694-4284-BA5E-60582497CEEA}"/>
              </a:ext>
            </a:extLst>
          </p:cNvPr>
          <p:cNvSpPr>
            <a:spLocks noChangeShapeType="1"/>
          </p:cNvSpPr>
          <p:nvPr/>
        </p:nvSpPr>
        <p:spPr bwMode="auto">
          <a:xfrm>
            <a:off x="2662238" y="36464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8A9AB49A-9A17-427B-9801-17FD70B151A5}"/>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1AC5EE3-37B9-40DF-B241-7DCBD269C50B}"/>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分析商品毛利率</a:t>
            </a:r>
          </a:p>
        </p:txBody>
      </p:sp>
      <p:sp>
        <p:nvSpPr>
          <p:cNvPr id="53258" name="标题 3">
            <a:extLst>
              <a:ext uri="{FF2B5EF4-FFF2-40B4-BE49-F238E27FC236}">
                <a16:creationId xmlns:a16="http://schemas.microsoft.com/office/drawing/2014/main" id="{C03034BB-2731-47DF-86E3-AA222851B312}"/>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E1E6017B-7CEB-480D-ADB5-40E4F783A8C0}"/>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分析商品销售额的环比</a:t>
            </a:r>
          </a:p>
        </p:txBody>
      </p:sp>
      <p:sp>
        <p:nvSpPr>
          <p:cNvPr id="15" name="Oval 15">
            <a:extLst>
              <a:ext uri="{FF2B5EF4-FFF2-40B4-BE49-F238E27FC236}">
                <a16:creationId xmlns:a16="http://schemas.microsoft.com/office/drawing/2014/main" id="{7ABE2736-38FA-4C2D-9F2A-C6AA868E070F}"/>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389CEF1D-1DF9-4E54-9E8B-311ACDD79F6C}"/>
              </a:ext>
            </a:extLst>
          </p:cNvPr>
          <p:cNvSpPr>
            <a:spLocks noChangeArrowheads="1"/>
          </p:cNvSpPr>
          <p:nvPr/>
        </p:nvSpPr>
        <p:spPr bwMode="auto">
          <a:xfrm>
            <a:off x="4012450"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分析商品销售量排行榜</a:t>
            </a:r>
          </a:p>
        </p:txBody>
      </p:sp>
      <p:sp>
        <p:nvSpPr>
          <p:cNvPr id="22" name="Oval 15">
            <a:extLst>
              <a:ext uri="{FF2B5EF4-FFF2-40B4-BE49-F238E27FC236}">
                <a16:creationId xmlns:a16="http://schemas.microsoft.com/office/drawing/2014/main" id="{B0E03020-F2C5-42A4-A671-29F94878CC55}"/>
              </a:ext>
            </a:extLst>
          </p:cNvPr>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5DD45D4C-37E9-429C-A38C-0B77B96C23F0}"/>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各区域销售额对比分析</a:t>
            </a:r>
          </a:p>
        </p:txBody>
      </p:sp>
      <p:sp>
        <p:nvSpPr>
          <p:cNvPr id="29" name="Oval 15">
            <a:extLst>
              <a:ext uri="{FF2B5EF4-FFF2-40B4-BE49-F238E27FC236}">
                <a16:creationId xmlns:a16="http://schemas.microsoft.com/office/drawing/2014/main" id="{6478DFD3-F106-4158-AAE5-21C10617A55A}"/>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5D021381-BBC4-493B-9D6A-B7C41E9F725C}"/>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5E35FF12-83E2-4817-A80E-85D42CDA9E4D}"/>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a:extLst>
              <a:ext uri="{FF2B5EF4-FFF2-40B4-BE49-F238E27FC236}">
                <a16:creationId xmlns:a16="http://schemas.microsoft.com/office/drawing/2014/main" id="{1A4850CA-DFE0-42C0-AD39-A8627B2DA9A1}"/>
              </a:ext>
            </a:extLst>
          </p:cNvPr>
          <p:cNvSpPr>
            <a:spLocks noGrp="1" noChangeArrowheads="1"/>
          </p:cNvSpPr>
          <p:nvPr>
            <p:ph idx="1"/>
          </p:nvPr>
        </p:nvSpPr>
        <p:spPr>
          <a:xfrm>
            <a:off x="423863" y="1079500"/>
            <a:ext cx="11107737" cy="5045075"/>
          </a:xfrm>
        </p:spPr>
        <p:txBody>
          <a:bodyPr/>
          <a:lstStyle/>
          <a:p>
            <a:pPr marL="361950" indent="-361950" algn="just"/>
            <a:r>
              <a:rPr lang="zh-CN" altLang="zh-CN"/>
              <a:t>为了查看哪些商品的销售数量是比较大的和比较热销的，并分析商品的促销情况。需要在【订单数据】工作表中，利用数据透视表的方式统计各商品类别的销售量，并对统计结果进行可视化分析。</a:t>
            </a:r>
          </a:p>
        </p:txBody>
      </p:sp>
      <p:sp>
        <p:nvSpPr>
          <p:cNvPr id="54275" name="标题 2">
            <a:extLst>
              <a:ext uri="{FF2B5EF4-FFF2-40B4-BE49-F238E27FC236}">
                <a16:creationId xmlns:a16="http://schemas.microsoft.com/office/drawing/2014/main" id="{E65E10E6-8153-4DE8-B573-D329341352AE}"/>
              </a:ext>
            </a:extLst>
          </p:cNvPr>
          <p:cNvSpPr>
            <a:spLocks noGrp="1" noChangeArrowheads="1"/>
          </p:cNvSpPr>
          <p:nvPr>
            <p:ph type="title"/>
          </p:nvPr>
        </p:nvSpPr>
        <p:spPr>
          <a:xfrm>
            <a:off x="255588" y="358775"/>
            <a:ext cx="10972800" cy="528638"/>
          </a:xfrm>
        </p:spPr>
        <p:txBody>
          <a:bodyPr/>
          <a:lstStyle/>
          <a:p>
            <a:r>
              <a:rPr lang="zh-CN" altLang="en-US"/>
              <a:t>任务描述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a:extLst>
              <a:ext uri="{FF2B5EF4-FFF2-40B4-BE49-F238E27FC236}">
                <a16:creationId xmlns:a16="http://schemas.microsoft.com/office/drawing/2014/main" id="{A877E621-EE25-4188-8D4F-AAE1A02C31B6}"/>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（1）运用数据透视表统计各类别商品的销售量。</a:t>
            </a:r>
          </a:p>
          <a:p>
            <a:pPr marL="0" indent="0" algn="just">
              <a:buFont typeface="Wingdings" panose="05000000000000000000" pitchFamily="2" charset="2"/>
              <a:buNone/>
            </a:pPr>
            <a:r>
              <a:rPr lang="zh-CN" altLang="zh-CN"/>
              <a:t>（2）根据商品销售量进行降序排序。</a:t>
            </a:r>
          </a:p>
          <a:p>
            <a:pPr marL="0" indent="0" algn="just">
              <a:buFont typeface="Wingdings" panose="05000000000000000000" pitchFamily="2" charset="2"/>
              <a:buNone/>
            </a:pPr>
            <a:r>
              <a:rPr lang="zh-CN" altLang="zh-CN"/>
              <a:t>（3）绘制柱形图分析各商品类别的销售量。</a:t>
            </a:r>
          </a:p>
        </p:txBody>
      </p:sp>
      <p:sp>
        <p:nvSpPr>
          <p:cNvPr id="55299" name="标题 2">
            <a:extLst>
              <a:ext uri="{FF2B5EF4-FFF2-40B4-BE49-F238E27FC236}">
                <a16:creationId xmlns:a16="http://schemas.microsoft.com/office/drawing/2014/main" id="{88A16EA4-A72A-48B3-B470-E242DBD00882}"/>
              </a:ext>
            </a:extLst>
          </p:cNvPr>
          <p:cNvSpPr>
            <a:spLocks noGrp="1" noChangeArrowheads="1"/>
          </p:cNvSpPr>
          <p:nvPr>
            <p:ph type="title"/>
          </p:nvPr>
        </p:nvSpPr>
        <p:spPr>
          <a:xfrm>
            <a:off x="255588" y="358775"/>
            <a:ext cx="10972800" cy="528638"/>
          </a:xfrm>
        </p:spPr>
        <p:txBody>
          <a:bodyPr/>
          <a:lstStyle/>
          <a:p>
            <a:r>
              <a:rPr lang="zh-CN" altLang="en-US"/>
              <a:t>任务分析</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1">
            <a:extLst>
              <a:ext uri="{FF2B5EF4-FFF2-40B4-BE49-F238E27FC236}">
                <a16:creationId xmlns:a16="http://schemas.microsoft.com/office/drawing/2014/main" id="{A7D714FB-BFB2-4FDA-A73E-27581CA898D8}"/>
              </a:ext>
            </a:extLst>
          </p:cNvPr>
          <p:cNvSpPr>
            <a:spLocks noGrp="1"/>
          </p:cNvSpPr>
          <p:nvPr>
            <p:ph idx="1"/>
          </p:nvPr>
        </p:nvSpPr>
        <p:spPr>
          <a:xfrm>
            <a:off x="442913" y="1093788"/>
            <a:ext cx="11107737" cy="4370387"/>
          </a:xfrm>
        </p:spPr>
        <p:txBody>
          <a:bodyPr/>
          <a:lstStyle/>
          <a:p>
            <a:pPr>
              <a:defRPr/>
            </a:pPr>
            <a:r>
              <a:rPr kumimoji="1" lang="zh-CN" altLang="zh-CN" noProof="1">
                <a:cs typeface="宋体" panose="02010600030101010101" pitchFamily="2" charset="-122"/>
              </a:rPr>
              <a:t>在【订单数据】工作表中，通过数据透视表的方式计算8月份各类别商品的销售量，具体步骤如下。</a:t>
            </a:r>
          </a:p>
          <a:p>
            <a:pPr marL="0" indent="0">
              <a:buFont typeface="Wingdings" panose="05000000000000000000" pitchFamily="2" charset="2"/>
              <a:buNone/>
              <a:defRPr/>
            </a:pPr>
            <a:r>
              <a:rPr kumimoji="1" lang="zh-CN" altLang="zh-CN" noProof="1">
                <a:cs typeface="宋体" panose="02010600030101010101" pitchFamily="2" charset="-122"/>
              </a:rPr>
              <a:t>（1）打开【创建数据透视表】对话框。在【订单数据】工作表，单击数据区域内任一单元格，在【插入】选项卡的【表格】命令组中，单击【数据透视表】图标，弹出【创建数据透视表】对话框。单击【确定】按钮，创建一个空白数据透视表，并显示【数据透视表字段】窗格。</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a:t>
            </a:r>
            <a:r>
              <a:rPr kumimoji="1" lang="en-US" altLang="zh-CN" noProof="1">
                <a:cs typeface="宋体" panose="02010600030101010101" pitchFamily="2" charset="-122"/>
                <a:sym typeface="宋体" panose="02010600030101010101" pitchFamily="2" charset="-122"/>
              </a:rPr>
              <a:t>2</a:t>
            </a:r>
            <a:r>
              <a:rPr kumimoji="1" lang="zh-CN" altLang="zh-CN" noProof="1">
                <a:cs typeface="宋体" panose="02010600030101010101" pitchFamily="2" charset="-122"/>
                <a:sym typeface="宋体" panose="02010600030101010101" pitchFamily="2" charset="-122"/>
              </a:rPr>
              <a:t>）计算各类别商品销售量。将“商品类别”字段拖曳至【行】区域，“购买数量.个.”字段拖曳至【值】区域，创建数据透视表，并将数据透视表的字段重命名为“商品类别”“销售量”。</a:t>
            </a:r>
          </a:p>
          <a:p>
            <a:pPr marL="0" indent="0">
              <a:buFont typeface="Wingdings" panose="05000000000000000000" pitchFamily="2" charset="2"/>
              <a:buNone/>
              <a:defRPr/>
            </a:pPr>
            <a:endParaRPr kumimoji="1" lang="zh-CN" altLang="zh-CN" noProof="1">
              <a:cs typeface="宋体" panose="02010600030101010101" pitchFamily="2" charset="-122"/>
            </a:endParaRPr>
          </a:p>
        </p:txBody>
      </p:sp>
      <p:sp>
        <p:nvSpPr>
          <p:cNvPr id="56323" name="标题 2">
            <a:extLst>
              <a:ext uri="{FF2B5EF4-FFF2-40B4-BE49-F238E27FC236}">
                <a16:creationId xmlns:a16="http://schemas.microsoft.com/office/drawing/2014/main" id="{689A2844-B353-468F-A3EC-E9B5EE84E291}"/>
              </a:ext>
            </a:extLst>
          </p:cNvPr>
          <p:cNvSpPr>
            <a:spLocks noGrp="1" noChangeArrowheads="1"/>
          </p:cNvSpPr>
          <p:nvPr>
            <p:ph type="title"/>
          </p:nvPr>
        </p:nvSpPr>
        <p:spPr>
          <a:xfrm>
            <a:off x="255588" y="358775"/>
            <a:ext cx="10972800" cy="528638"/>
          </a:xfrm>
        </p:spPr>
        <p:txBody>
          <a:bodyPr/>
          <a:lstStyle/>
          <a:p>
            <a:r>
              <a:rPr lang="zh-CN" altLang="en-US">
                <a:solidFill>
                  <a:srgbClr val="000000"/>
                </a:solidFill>
              </a:rPr>
              <a:t>计算各类别商品的销售量</a:t>
            </a:r>
            <a:endParaRPr lang="zh-CN" altLang="en-US">
              <a:sym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DD51D06B-F4CC-428D-A8D3-BD58D1FD5BE6}"/>
              </a:ext>
            </a:extLst>
          </p:cNvPr>
          <p:cNvSpPr>
            <a:spLocks noGrp="1" noChangeArrowheads="1"/>
          </p:cNvSpPr>
          <p:nvPr>
            <p:ph idx="1"/>
          </p:nvPr>
        </p:nvSpPr>
        <p:spPr>
          <a:xfrm>
            <a:off x="423863" y="1079500"/>
            <a:ext cx="11107737" cy="5045075"/>
          </a:xfrm>
        </p:spPr>
        <p:txBody>
          <a:bodyPr/>
          <a:lstStyle/>
          <a:p>
            <a:pPr marL="361950" indent="-361950" algn="just"/>
            <a:r>
              <a:rPr lang="zh-CN" altLang="zh-CN"/>
              <a:t>为了了解商品的每日销售额和商品销售额的增长状况。需要对【订单数据】工作表中的商品每日销售额和商品日销售额的环比进行统计，并根据统计结果绘制簇状柱形图和折线图的组合图进行可视化分析。</a:t>
            </a:r>
          </a:p>
        </p:txBody>
      </p:sp>
      <p:sp>
        <p:nvSpPr>
          <p:cNvPr id="29699" name="标题 2">
            <a:extLst>
              <a:ext uri="{FF2B5EF4-FFF2-40B4-BE49-F238E27FC236}">
                <a16:creationId xmlns:a16="http://schemas.microsoft.com/office/drawing/2014/main" id="{BBFF8A1A-F190-44A0-8E22-F081C91B03A5}"/>
              </a:ext>
            </a:extLst>
          </p:cNvPr>
          <p:cNvSpPr>
            <a:spLocks noGrp="1" noChangeArrowheads="1"/>
          </p:cNvSpPr>
          <p:nvPr>
            <p:ph type="title"/>
          </p:nvPr>
        </p:nvSpPr>
        <p:spPr>
          <a:xfrm>
            <a:off x="255588" y="358775"/>
            <a:ext cx="10972800" cy="528638"/>
          </a:xfrm>
        </p:spPr>
        <p:txBody>
          <a:bodyPr/>
          <a:lstStyle/>
          <a:p>
            <a:r>
              <a:rPr lang="zh-CN" altLang="en-US"/>
              <a:t>任务描述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a:extLst>
              <a:ext uri="{FF2B5EF4-FFF2-40B4-BE49-F238E27FC236}">
                <a16:creationId xmlns:a16="http://schemas.microsoft.com/office/drawing/2014/main" id="{22A1F5FE-BA82-4F43-A3BF-5DC47A38B5CD}"/>
              </a:ext>
            </a:extLst>
          </p:cNvPr>
          <p:cNvSpPr>
            <a:spLocks noGrp="1" noChangeArrowheads="1"/>
          </p:cNvSpPr>
          <p:nvPr>
            <p:ph idx="1"/>
          </p:nvPr>
        </p:nvSpPr>
        <p:spPr>
          <a:xfrm>
            <a:off x="423863" y="1079500"/>
            <a:ext cx="7215187" cy="5045075"/>
          </a:xfrm>
        </p:spPr>
        <p:txBody>
          <a:bodyPr/>
          <a:lstStyle/>
          <a:p>
            <a:pPr marL="0" indent="0">
              <a:buFont typeface="Wingdings" panose="05000000000000000000" pitchFamily="2" charset="2"/>
              <a:buNone/>
            </a:pPr>
            <a:r>
              <a:rPr lang="zh-CN" altLang="zh-CN">
                <a:sym typeface="宋体" panose="02010600030101010101" pitchFamily="2" charset="-122"/>
              </a:rPr>
              <a:t>（</a:t>
            </a:r>
            <a:r>
              <a:rPr lang="en-US" altLang="zh-CN">
                <a:sym typeface="宋体" panose="02010600030101010101" pitchFamily="2" charset="-122"/>
              </a:rPr>
              <a:t>3</a:t>
            </a:r>
            <a:r>
              <a:rPr lang="zh-CN" altLang="zh-CN">
                <a:sym typeface="宋体" panose="02010600030101010101" pitchFamily="2" charset="-122"/>
              </a:rPr>
              <a:t>）降序排序。单击“商品类别”字段旁边的倒三角符号，选择【其他排序选项】命令，弹出【排序(商品类别)】对话框，选择【降序排序(Z到A)依据(D):】，并选择排序依据为“销售量”，单击【确定】按钮，设置结果如图所示。</a:t>
            </a:r>
          </a:p>
          <a:p>
            <a:pPr marL="0" indent="0">
              <a:buFont typeface="Wingdings" panose="05000000000000000000" pitchFamily="2" charset="2"/>
              <a:buNone/>
            </a:pPr>
            <a:r>
              <a:rPr lang="zh-CN" altLang="zh-CN">
                <a:sym typeface="宋体" panose="02010600030101010101" pitchFamily="2" charset="-122"/>
              </a:rPr>
              <a:t>（</a:t>
            </a:r>
            <a:r>
              <a:rPr lang="en-US" altLang="zh-CN">
                <a:sym typeface="宋体" panose="02010600030101010101" pitchFamily="2" charset="-122"/>
              </a:rPr>
              <a:t>4</a:t>
            </a:r>
            <a:r>
              <a:rPr lang="zh-CN" altLang="zh-CN">
                <a:sym typeface="宋体" panose="02010600030101010101" pitchFamily="2" charset="-122"/>
              </a:rPr>
              <a:t>）重命名工作表。将数据透视表所在的工作表重命名为【各类别商品销售量】。</a:t>
            </a:r>
          </a:p>
        </p:txBody>
      </p:sp>
      <p:sp>
        <p:nvSpPr>
          <p:cNvPr id="57347" name="标题 2">
            <a:extLst>
              <a:ext uri="{FF2B5EF4-FFF2-40B4-BE49-F238E27FC236}">
                <a16:creationId xmlns:a16="http://schemas.microsoft.com/office/drawing/2014/main" id="{3541BD79-56F9-4EF7-8C02-C577FDF6E955}"/>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计算各类别商品的销售量</a:t>
            </a:r>
            <a:endParaRPr lang="zh-CN" altLang="en-US">
              <a:sym typeface="宋体" panose="02010600030101010101" pitchFamily="2" charset="-122"/>
            </a:endParaRPr>
          </a:p>
        </p:txBody>
      </p:sp>
      <p:pic>
        <p:nvPicPr>
          <p:cNvPr id="57348" name="图片 152">
            <a:extLst>
              <a:ext uri="{FF2B5EF4-FFF2-40B4-BE49-F238E27FC236}">
                <a16:creationId xmlns:a16="http://schemas.microsoft.com/office/drawing/2014/main" id="{61F97456-D8AD-4819-96C1-4A5EAED20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100" y="1189038"/>
            <a:ext cx="2465388" cy="5070475"/>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1">
            <a:extLst>
              <a:ext uri="{FF2B5EF4-FFF2-40B4-BE49-F238E27FC236}">
                <a16:creationId xmlns:a16="http://schemas.microsoft.com/office/drawing/2014/main" id="{1A1BFB4A-DA0E-447D-8559-9A5409BDDBE1}"/>
              </a:ext>
            </a:extLst>
          </p:cNvPr>
          <p:cNvSpPr>
            <a:spLocks noGrp="1"/>
          </p:cNvSpPr>
          <p:nvPr>
            <p:ph idx="1"/>
          </p:nvPr>
        </p:nvSpPr>
        <p:spPr>
          <a:xfrm>
            <a:off x="441325" y="1077913"/>
            <a:ext cx="11333163" cy="4370387"/>
          </a:xfrm>
        </p:spPr>
        <p:txBody>
          <a:bodyPr/>
          <a:lstStyle/>
          <a:p>
            <a:pPr>
              <a:defRPr/>
            </a:pPr>
            <a:r>
              <a:rPr kumimoji="1" lang="zh-CN" altLang="zh-CN" noProof="1">
                <a:cs typeface="宋体" panose="02010600030101010101" pitchFamily="2" charset="-122"/>
              </a:rPr>
              <a:t>绘制各类别商品销售量的柱形图，具体步骤如下。</a:t>
            </a:r>
          </a:p>
          <a:p>
            <a:pPr marL="0" indent="0">
              <a:buFont typeface="Wingdings" panose="05000000000000000000" pitchFamily="2" charset="2"/>
              <a:buNone/>
              <a:defRPr/>
            </a:pPr>
            <a:r>
              <a:rPr kumimoji="1" lang="zh-CN" altLang="zh-CN" noProof="1">
                <a:cs typeface="宋体" panose="02010600030101010101" pitchFamily="2" charset="-122"/>
              </a:rPr>
              <a:t>（1）弹出【插入图表】对话框。选择数据透视表中的数据单元格区域A2:B17，在【插入】选项卡的【图表】命令组中，单击【数据透视图】图标，弹出【插入图表】对话框。</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（2）绘制柱形图。在弹出【插入图表】对话框中，选择【柱形图】选项，默认选择【簇状柱形图】，单击【确定】按钮，绘制柱形图，效果如图所示。</a:t>
            </a:r>
          </a:p>
          <a:p>
            <a:pPr marL="0" indent="0">
              <a:buFont typeface="Wingdings" panose="05000000000000000000" pitchFamily="2" charset="2"/>
              <a:buNone/>
              <a:defRPr/>
            </a:pPr>
            <a:endParaRPr kumimoji="1" lang="zh-CN" altLang="zh-CN" noProof="1">
              <a:cs typeface="宋体" panose="02010600030101010101" pitchFamily="2" charset="-122"/>
            </a:endParaRPr>
          </a:p>
        </p:txBody>
      </p:sp>
      <p:sp>
        <p:nvSpPr>
          <p:cNvPr id="58371" name="标题 2">
            <a:extLst>
              <a:ext uri="{FF2B5EF4-FFF2-40B4-BE49-F238E27FC236}">
                <a16:creationId xmlns:a16="http://schemas.microsoft.com/office/drawing/2014/main" id="{AC402A74-15FE-40CA-9396-F4DFFF81D806}"/>
              </a:ext>
            </a:extLst>
          </p:cNvPr>
          <p:cNvSpPr>
            <a:spLocks noGrp="1" noChangeArrowheads="1"/>
          </p:cNvSpPr>
          <p:nvPr>
            <p:ph type="title"/>
          </p:nvPr>
        </p:nvSpPr>
        <p:spPr>
          <a:xfrm>
            <a:off x="255588" y="358775"/>
            <a:ext cx="10972800" cy="528638"/>
          </a:xfrm>
        </p:spPr>
        <p:txBody>
          <a:bodyPr/>
          <a:lstStyle/>
          <a:p>
            <a:r>
              <a:rPr lang="zh-CN" altLang="en-US">
                <a:solidFill>
                  <a:srgbClr val="000000"/>
                </a:solidFill>
              </a:rPr>
              <a:t>绘制柱形图分析商品销售量排行榜</a:t>
            </a:r>
            <a:endParaRPr lang="zh-CN" altLang="en-US">
              <a:sym typeface="宋体" panose="02010600030101010101" pitchFamily="2" charset="-122"/>
            </a:endParaRPr>
          </a:p>
        </p:txBody>
      </p:sp>
      <p:pic>
        <p:nvPicPr>
          <p:cNvPr id="58372" name="图片 153">
            <a:extLst>
              <a:ext uri="{FF2B5EF4-FFF2-40B4-BE49-F238E27FC236}">
                <a16:creationId xmlns:a16="http://schemas.microsoft.com/office/drawing/2014/main" id="{04DBF34A-8437-418F-9E8A-B8ED4AFBD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788" y="3576638"/>
            <a:ext cx="4470400" cy="266223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a:extLst>
              <a:ext uri="{FF2B5EF4-FFF2-40B4-BE49-F238E27FC236}">
                <a16:creationId xmlns:a16="http://schemas.microsoft.com/office/drawing/2014/main" id="{53697D9E-2065-4E8C-9643-79DC2DB8C41A}"/>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（3）修改图表元素，具体操作步骤如下。</a:t>
            </a:r>
          </a:p>
          <a:p>
            <a:pPr marL="0" indent="0">
              <a:buFont typeface="Wingdings" panose="05000000000000000000" pitchFamily="2" charset="2"/>
              <a:buNone/>
            </a:pPr>
            <a:r>
              <a:rPr lang="zh-CN" altLang="zh-CN">
                <a:sym typeface="宋体" panose="02010600030101010101" pitchFamily="2" charset="-122"/>
              </a:rPr>
              <a:t>①右键单击图例，在弹出的快捷菜单中选择【删除(D)】命令，将图例进行删除。</a:t>
            </a:r>
          </a:p>
          <a:p>
            <a:pPr marL="0" indent="0">
              <a:buFont typeface="Wingdings" panose="05000000000000000000" pitchFamily="2" charset="2"/>
              <a:buNone/>
            </a:pPr>
            <a:r>
              <a:rPr lang="zh-CN" altLang="zh-CN">
                <a:sym typeface="宋体" panose="02010600030101010101" pitchFamily="2" charset="-122"/>
              </a:rPr>
              <a:t>②单击【汇总】文本激活图表标题文本框，更改图表标题为“各类别商品销售量排行榜”。</a:t>
            </a:r>
          </a:p>
          <a:p>
            <a:pPr marL="0" indent="0">
              <a:buFont typeface="Wingdings" panose="05000000000000000000" pitchFamily="2" charset="2"/>
              <a:buNone/>
            </a:pPr>
            <a:r>
              <a:rPr lang="zh-CN" altLang="zh-CN">
                <a:sym typeface="宋体" panose="02010600030101010101" pitchFamily="2" charset="-122"/>
              </a:rPr>
              <a:t>③选中柱形图，单击柱形图右边的按钮，在弹出的快捷菜单中勾选【坐标轴标题】，将横轴设置为“商品类别”，纵轴设置为“销售量”。</a:t>
            </a:r>
          </a:p>
          <a:p>
            <a:pPr marL="0" indent="0">
              <a:buFont typeface="Wingdings" panose="05000000000000000000" pitchFamily="2" charset="2"/>
              <a:buNone/>
            </a:pPr>
            <a:endParaRPr lang="zh-CN" altLang="zh-CN">
              <a:sym typeface="宋体" panose="02010600030101010101" pitchFamily="2" charset="-122"/>
            </a:endParaRPr>
          </a:p>
        </p:txBody>
      </p:sp>
      <p:sp>
        <p:nvSpPr>
          <p:cNvPr id="59395" name="标题 2">
            <a:extLst>
              <a:ext uri="{FF2B5EF4-FFF2-40B4-BE49-F238E27FC236}">
                <a16:creationId xmlns:a16="http://schemas.microsoft.com/office/drawing/2014/main" id="{101ED1ED-F6FF-4CD0-9F9B-F94B9062B3C2}"/>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绘制柱形图分析商品销售量排行榜</a:t>
            </a:r>
            <a:endParaRPr lang="zh-CN" altLang="en-US">
              <a:sym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a:extLst>
              <a:ext uri="{FF2B5EF4-FFF2-40B4-BE49-F238E27FC236}">
                <a16:creationId xmlns:a16="http://schemas.microsoft.com/office/drawing/2014/main" id="{30A44735-EF28-424F-9547-8ABB3E119254}"/>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④图表标题、坐标轴标题的字体改为宋体，图表标题、坐标轴标题及其标签的字体颜色改为黑色。最终得到的效果如图所示。</a:t>
            </a: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r>
              <a:rPr lang="zh-CN" altLang="zh-CN">
                <a:sym typeface="宋体" panose="02010600030101010101" pitchFamily="2" charset="-122"/>
              </a:rPr>
              <a:t>由图可知，2018年8月份的商品类别中饮料类的商品销售数量最多；其次分别为水、香烟、方便速食、即食熟肉和零食，销售数量相对较少的为糖果甜食、纸巾和槟榔。</a:t>
            </a:r>
          </a:p>
        </p:txBody>
      </p:sp>
      <p:sp>
        <p:nvSpPr>
          <p:cNvPr id="60419" name="标题 2">
            <a:extLst>
              <a:ext uri="{FF2B5EF4-FFF2-40B4-BE49-F238E27FC236}">
                <a16:creationId xmlns:a16="http://schemas.microsoft.com/office/drawing/2014/main" id="{1D4FC675-AA10-4A9E-9483-C231C282C729}"/>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绘制柱形图分析商品销售量排行榜</a:t>
            </a:r>
            <a:endParaRPr lang="zh-CN" altLang="en-US">
              <a:sym typeface="宋体" panose="02010600030101010101" pitchFamily="2" charset="-122"/>
            </a:endParaRPr>
          </a:p>
        </p:txBody>
      </p:sp>
      <p:pic>
        <p:nvPicPr>
          <p:cNvPr id="60420" name="图片 39">
            <a:extLst>
              <a:ext uri="{FF2B5EF4-FFF2-40B4-BE49-F238E27FC236}">
                <a16:creationId xmlns:a16="http://schemas.microsoft.com/office/drawing/2014/main" id="{A6F179B2-9B70-404C-8A1D-51335E3D0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138" y="1968500"/>
            <a:ext cx="4911725" cy="3267075"/>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3227D0C0-A618-4941-99E2-E942D3F196A8}"/>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09627655-CADC-4562-B082-F1091128AC0B}"/>
              </a:ext>
            </a:extLst>
          </p:cNvPr>
          <p:cNvSpPr>
            <a:spLocks noChangeShapeType="1"/>
          </p:cNvSpPr>
          <p:nvPr/>
        </p:nvSpPr>
        <p:spPr bwMode="auto">
          <a:xfrm>
            <a:off x="2636838" y="46577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92BE87B3-53B8-42A6-A5E0-E38C9B6BA486}"/>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CAB5EDBD-5F57-4BD6-A2BF-3868407D1524}"/>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分析商品毛利率</a:t>
            </a:r>
          </a:p>
        </p:txBody>
      </p:sp>
      <p:sp>
        <p:nvSpPr>
          <p:cNvPr id="61450" name="标题 3">
            <a:extLst>
              <a:ext uri="{FF2B5EF4-FFF2-40B4-BE49-F238E27FC236}">
                <a16:creationId xmlns:a16="http://schemas.microsoft.com/office/drawing/2014/main" id="{BBBCF0C6-ABA1-4C42-AF78-BC2E2F0E87FC}"/>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E67FA30B-1EAE-4213-BF2B-8DC90B98077C}"/>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分析商品销售额的环比</a:t>
            </a:r>
          </a:p>
        </p:txBody>
      </p:sp>
      <p:sp>
        <p:nvSpPr>
          <p:cNvPr id="15" name="Oval 15">
            <a:extLst>
              <a:ext uri="{FF2B5EF4-FFF2-40B4-BE49-F238E27FC236}">
                <a16:creationId xmlns:a16="http://schemas.microsoft.com/office/drawing/2014/main" id="{83BBA2D4-4286-4518-B212-72C50601AA49}"/>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90C48B28-35C4-40AF-9F9B-C694D6BC0EF0}"/>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分析商品销售量排行榜</a:t>
            </a:r>
          </a:p>
        </p:txBody>
      </p:sp>
      <p:sp>
        <p:nvSpPr>
          <p:cNvPr id="22" name="Oval 15">
            <a:extLst>
              <a:ext uri="{FF2B5EF4-FFF2-40B4-BE49-F238E27FC236}">
                <a16:creationId xmlns:a16="http://schemas.microsoft.com/office/drawing/2014/main" id="{D7B25774-CF46-4E07-84E0-96FABC8017DF}"/>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2227F57F-3CF6-4F05-8056-FA0698A8DC65}"/>
              </a:ext>
            </a:extLst>
          </p:cNvPr>
          <p:cNvSpPr>
            <a:spLocks noChangeArrowheads="1"/>
          </p:cNvSpPr>
          <p:nvPr/>
        </p:nvSpPr>
        <p:spPr bwMode="auto">
          <a:xfrm>
            <a:off x="4012450" y="431544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各区域销售额对比分析</a:t>
            </a:r>
          </a:p>
        </p:txBody>
      </p:sp>
      <p:sp>
        <p:nvSpPr>
          <p:cNvPr id="29" name="Oval 15">
            <a:extLst>
              <a:ext uri="{FF2B5EF4-FFF2-40B4-BE49-F238E27FC236}">
                <a16:creationId xmlns:a16="http://schemas.microsoft.com/office/drawing/2014/main" id="{CB8F97DA-D92B-42F7-B2FE-036F0CE7BE1C}"/>
              </a:ext>
            </a:extLst>
          </p:cNvPr>
          <p:cNvSpPr>
            <a:spLocks noChangeArrowheads="1"/>
          </p:cNvSpPr>
          <p:nvPr/>
        </p:nvSpPr>
        <p:spPr bwMode="auto">
          <a:xfrm>
            <a:off x="2904947" y="433344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AD70D15A-1A01-4AB7-941D-441297911B02}"/>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251953C0-D16E-47DF-BA9B-F28350CC8BE5}"/>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a:extLst>
              <a:ext uri="{FF2B5EF4-FFF2-40B4-BE49-F238E27FC236}">
                <a16:creationId xmlns:a16="http://schemas.microsoft.com/office/drawing/2014/main" id="{AAB92050-A2B1-4B99-8E83-4D38AAF1A92F}"/>
              </a:ext>
            </a:extLst>
          </p:cNvPr>
          <p:cNvSpPr>
            <a:spLocks noGrp="1" noChangeArrowheads="1"/>
          </p:cNvSpPr>
          <p:nvPr>
            <p:ph idx="1"/>
          </p:nvPr>
        </p:nvSpPr>
        <p:spPr>
          <a:xfrm>
            <a:off x="423863" y="1079500"/>
            <a:ext cx="11107737" cy="5045075"/>
          </a:xfrm>
        </p:spPr>
        <p:txBody>
          <a:bodyPr/>
          <a:lstStyle/>
          <a:p>
            <a:pPr marL="361950" indent="-361950" algn="just"/>
            <a:r>
              <a:rPr lang="zh-CN" altLang="zh-CN"/>
              <a:t>为了了解各区域的商品销售情况。需要在【订单数据】工作表中，运用SUMIF函数计算得出各区域的销售额，并对计算结果进行可视化分析。</a:t>
            </a:r>
          </a:p>
        </p:txBody>
      </p:sp>
      <p:sp>
        <p:nvSpPr>
          <p:cNvPr id="62467" name="标题 2">
            <a:extLst>
              <a:ext uri="{FF2B5EF4-FFF2-40B4-BE49-F238E27FC236}">
                <a16:creationId xmlns:a16="http://schemas.microsoft.com/office/drawing/2014/main" id="{AC884ACB-8DA1-40F0-B687-29774B3A1910}"/>
              </a:ext>
            </a:extLst>
          </p:cNvPr>
          <p:cNvSpPr>
            <a:spLocks noGrp="1" noChangeArrowheads="1"/>
          </p:cNvSpPr>
          <p:nvPr>
            <p:ph type="title"/>
          </p:nvPr>
        </p:nvSpPr>
        <p:spPr>
          <a:xfrm>
            <a:off x="255588" y="358775"/>
            <a:ext cx="10972800" cy="528638"/>
          </a:xfrm>
        </p:spPr>
        <p:txBody>
          <a:bodyPr/>
          <a:lstStyle/>
          <a:p>
            <a:r>
              <a:rPr lang="zh-CN" altLang="en-US"/>
              <a:t>任务描述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a:extLst>
              <a:ext uri="{FF2B5EF4-FFF2-40B4-BE49-F238E27FC236}">
                <a16:creationId xmlns:a16="http://schemas.microsoft.com/office/drawing/2014/main" id="{76EB414F-0421-4A7C-B2A6-40710759C76C}"/>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（1）运用SUMIF函数计算各区域销售额。</a:t>
            </a:r>
          </a:p>
          <a:p>
            <a:pPr marL="0" indent="0" algn="just">
              <a:buFont typeface="Wingdings" panose="05000000000000000000" pitchFamily="2" charset="2"/>
              <a:buNone/>
            </a:pPr>
            <a:r>
              <a:rPr lang="zh-CN" altLang="zh-CN"/>
              <a:t>（2）绘制条形图分析各区域销售额情况。</a:t>
            </a:r>
          </a:p>
        </p:txBody>
      </p:sp>
      <p:sp>
        <p:nvSpPr>
          <p:cNvPr id="63491" name="标题 2">
            <a:extLst>
              <a:ext uri="{FF2B5EF4-FFF2-40B4-BE49-F238E27FC236}">
                <a16:creationId xmlns:a16="http://schemas.microsoft.com/office/drawing/2014/main" id="{84F036AE-D4BA-4ACF-9FB4-A8E83D85289C}"/>
              </a:ext>
            </a:extLst>
          </p:cNvPr>
          <p:cNvSpPr>
            <a:spLocks noGrp="1" noChangeArrowheads="1"/>
          </p:cNvSpPr>
          <p:nvPr>
            <p:ph type="title"/>
          </p:nvPr>
        </p:nvSpPr>
        <p:spPr>
          <a:xfrm>
            <a:off x="255588" y="358775"/>
            <a:ext cx="10972800" cy="528638"/>
          </a:xfrm>
        </p:spPr>
        <p:txBody>
          <a:bodyPr/>
          <a:lstStyle/>
          <a:p>
            <a:r>
              <a:rPr lang="zh-CN" altLang="en-US"/>
              <a:t>任务分析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a:extLst>
              <a:ext uri="{FF2B5EF4-FFF2-40B4-BE49-F238E27FC236}">
                <a16:creationId xmlns:a16="http://schemas.microsoft.com/office/drawing/2014/main" id="{A0C8CF53-01DE-405E-BFBA-568C0C1F8E11}"/>
              </a:ext>
            </a:extLst>
          </p:cNvPr>
          <p:cNvSpPr>
            <a:spLocks noGrp="1" noChangeArrowheads="1"/>
          </p:cNvSpPr>
          <p:nvPr>
            <p:ph idx="1"/>
          </p:nvPr>
        </p:nvSpPr>
        <p:spPr>
          <a:xfrm>
            <a:off x="423863" y="1095375"/>
            <a:ext cx="11107737" cy="4370388"/>
          </a:xfrm>
        </p:spPr>
        <p:txBody>
          <a:bodyPr/>
          <a:lstStyle/>
          <a:p>
            <a:pPr marL="361950" indent="-361950"/>
            <a:r>
              <a:rPr lang="zh-CN" altLang="zh-CN"/>
              <a:t>区域销售额是指各个区域的所有订单消费金额的总和，是衡量各个区域销售状况的一个重要指标之一。若 </a:t>
            </a:r>
            <a:r>
              <a:rPr lang="en-US" altLang="zh-CN"/>
              <a:t>S </a:t>
            </a:r>
            <a:r>
              <a:rPr lang="zh-CN" altLang="zh-CN"/>
              <a:t>代表某区域的销售额，</a:t>
            </a:r>
            <a:r>
              <a:rPr lang="en-US" altLang="zh-CN"/>
              <a:t>Ai </a:t>
            </a:r>
            <a:r>
              <a:rPr lang="zh-CN" altLang="zh-CN"/>
              <a:t>代表某区域第 </a:t>
            </a:r>
            <a:r>
              <a:rPr lang="en-US" altLang="zh-CN"/>
              <a:t>i </a:t>
            </a:r>
            <a:r>
              <a:rPr lang="zh-CN" altLang="zh-CN"/>
              <a:t>笔订单的消费金额，</a:t>
            </a:r>
            <a:r>
              <a:rPr lang="en-US" altLang="zh-CN"/>
              <a:t>n </a:t>
            </a:r>
            <a:r>
              <a:rPr lang="zh-CN" altLang="zh-CN"/>
              <a:t>代表某区域销售的订单总数，</a:t>
            </a:r>
            <a:r>
              <a:rPr lang="en-US" altLang="zh-CN"/>
              <a:t>i </a:t>
            </a:r>
            <a:r>
              <a:rPr lang="zh-CN" altLang="zh-CN"/>
              <a:t>代表某区域销售订单总数中的第 </a:t>
            </a:r>
            <a:r>
              <a:rPr lang="en-US" altLang="zh-CN"/>
              <a:t>i </a:t>
            </a:r>
            <a:r>
              <a:rPr lang="zh-CN" altLang="zh-CN"/>
              <a:t>笔订单，则各区域销售额的计算公式如下。</a:t>
            </a:r>
          </a:p>
        </p:txBody>
      </p:sp>
      <p:sp>
        <p:nvSpPr>
          <p:cNvPr id="64515" name="标题 2">
            <a:extLst>
              <a:ext uri="{FF2B5EF4-FFF2-40B4-BE49-F238E27FC236}">
                <a16:creationId xmlns:a16="http://schemas.microsoft.com/office/drawing/2014/main" id="{25816A07-5B10-47FE-AE24-9280306200C3}"/>
              </a:ext>
            </a:extLst>
          </p:cNvPr>
          <p:cNvSpPr>
            <a:spLocks noGrp="1" noChangeArrowheads="1"/>
          </p:cNvSpPr>
          <p:nvPr>
            <p:ph type="title"/>
          </p:nvPr>
        </p:nvSpPr>
        <p:spPr>
          <a:xfrm>
            <a:off x="255588" y="358775"/>
            <a:ext cx="10972800" cy="528638"/>
          </a:xfrm>
        </p:spPr>
        <p:txBody>
          <a:bodyPr/>
          <a:lstStyle/>
          <a:p>
            <a:r>
              <a:rPr lang="zh-CN" altLang="en-US">
                <a:solidFill>
                  <a:srgbClr val="000000"/>
                </a:solidFill>
              </a:rPr>
              <a:t>计算各区域销售额</a:t>
            </a:r>
            <a:endParaRPr lang="zh-CN" altLang="en-US">
              <a:sym typeface="宋体" panose="02010600030101010101" pitchFamily="2" charset="-122"/>
            </a:endParaRPr>
          </a:p>
        </p:txBody>
      </p:sp>
      <p:graphicFrame>
        <p:nvGraphicFramePr>
          <p:cNvPr id="64516" name="对象 -2147482612">
            <a:extLst>
              <a:ext uri="{FF2B5EF4-FFF2-40B4-BE49-F238E27FC236}">
                <a16:creationId xmlns:a16="http://schemas.microsoft.com/office/drawing/2014/main" id="{C7D5613C-B974-4200-BEC7-74D6A8B8A819}"/>
              </a:ext>
            </a:extLst>
          </p:cNvPr>
          <p:cNvGraphicFramePr>
            <a:graphicFrameLocks noChangeAspect="1"/>
          </p:cNvGraphicFramePr>
          <p:nvPr/>
        </p:nvGraphicFramePr>
        <p:xfrm>
          <a:off x="5237163" y="2760663"/>
          <a:ext cx="1579562" cy="1200150"/>
        </p:xfrm>
        <a:graphic>
          <a:graphicData uri="http://schemas.openxmlformats.org/presentationml/2006/ole">
            <mc:AlternateContent xmlns:mc="http://schemas.openxmlformats.org/markup-compatibility/2006">
              <mc:Choice xmlns:v="urn:schemas-microsoft-com:vml" Requires="v">
                <p:oleObj r:id="rId2" imgW="431613" imgH="330057" progId="Equation.DSMT4">
                  <p:embed/>
                </p:oleObj>
              </mc:Choice>
              <mc:Fallback>
                <p:oleObj r:id="rId2" imgW="431613" imgH="330057" progId="Equation.DSMT4">
                  <p:embed/>
                  <p:pic>
                    <p:nvPicPr>
                      <p:cNvPr id="0" name="对象 -2147482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163" y="2760663"/>
                        <a:ext cx="1579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1">
            <a:extLst>
              <a:ext uri="{FF2B5EF4-FFF2-40B4-BE49-F238E27FC236}">
                <a16:creationId xmlns:a16="http://schemas.microsoft.com/office/drawing/2014/main" id="{91D7F925-13D2-4766-B79A-D9374CFD640D}"/>
              </a:ext>
            </a:extLst>
          </p:cNvPr>
          <p:cNvSpPr>
            <a:spLocks noGrp="1"/>
          </p:cNvSpPr>
          <p:nvPr>
            <p:ph idx="1"/>
          </p:nvPr>
        </p:nvSpPr>
        <p:spPr>
          <a:xfrm>
            <a:off x="423863" y="1079500"/>
            <a:ext cx="11107737" cy="5045075"/>
          </a:xfrm>
        </p:spPr>
        <p:txBody>
          <a:bodyPr/>
          <a:lstStyle/>
          <a:p>
            <a:pPr>
              <a:defRPr/>
            </a:pPr>
            <a:r>
              <a:rPr kumimoji="1" lang="zh-CN" altLang="zh-CN" noProof="1">
                <a:cs typeface="宋体" panose="02010600030101010101" pitchFamily="2" charset="-122"/>
                <a:sym typeface="宋体" panose="02010600030101010101" pitchFamily="2" charset="-122"/>
              </a:rPr>
              <a:t>在【订单数据】工作表中，通过SUMIF函数计算各区域销售额，具体操作步骤如下。</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1）对“区域”去重。在【订单数据】工作表中，复制“区域”字段的值并进行去重操作，创建新的【各区域销售额】工作表，将去重后的结果复制到【各区域销售额】工作表中，添加“销售额”字段，如图所示。</a:t>
            </a:r>
          </a:p>
        </p:txBody>
      </p:sp>
      <p:sp>
        <p:nvSpPr>
          <p:cNvPr id="65539" name="标题 2">
            <a:extLst>
              <a:ext uri="{FF2B5EF4-FFF2-40B4-BE49-F238E27FC236}">
                <a16:creationId xmlns:a16="http://schemas.microsoft.com/office/drawing/2014/main" id="{3F0319D2-5E94-4F94-9D8C-2CDFE5328C11}"/>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计算各区域销售额</a:t>
            </a:r>
            <a:endParaRPr lang="zh-CN" altLang="en-US">
              <a:sym typeface="宋体" panose="02010600030101010101" pitchFamily="2" charset="-122"/>
            </a:endParaRPr>
          </a:p>
        </p:txBody>
      </p:sp>
      <p:pic>
        <p:nvPicPr>
          <p:cNvPr id="65540" name="图片 40">
            <a:extLst>
              <a:ext uri="{FF2B5EF4-FFF2-40B4-BE49-F238E27FC236}">
                <a16:creationId xmlns:a16="http://schemas.microsoft.com/office/drawing/2014/main" id="{2A503996-C250-4594-B0D9-8117B1202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00" y="2808288"/>
            <a:ext cx="4622800" cy="325278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a:extLst>
              <a:ext uri="{FF2B5EF4-FFF2-40B4-BE49-F238E27FC236}">
                <a16:creationId xmlns:a16="http://schemas.microsoft.com/office/drawing/2014/main" id="{49359ACF-D701-4EBB-8DE9-D5AB69F29923}"/>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2）输入公式计算销售额。选择单元格B2，B2输入“=SUMIF(订单数据!O:O,A2,订单数据!H:H)”。确定公式，按下【Enter】键，并用填充公式的方式即可使用SUMIF函数计算剩余区域的销售额。升序排序，根据“销售额”字段的值对各区域销售额进行升序排序，结果如图所示。</a:t>
            </a:r>
          </a:p>
        </p:txBody>
      </p:sp>
      <p:sp>
        <p:nvSpPr>
          <p:cNvPr id="66563" name="标题 2">
            <a:extLst>
              <a:ext uri="{FF2B5EF4-FFF2-40B4-BE49-F238E27FC236}">
                <a16:creationId xmlns:a16="http://schemas.microsoft.com/office/drawing/2014/main" id="{17B86773-DCD8-40C2-A71A-5A450FFB4D0F}"/>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计算各区域销售额</a:t>
            </a:r>
            <a:endParaRPr lang="zh-CN" altLang="en-US">
              <a:sym typeface="宋体" panose="02010600030101010101" pitchFamily="2" charset="-122"/>
            </a:endParaRPr>
          </a:p>
        </p:txBody>
      </p:sp>
      <p:pic>
        <p:nvPicPr>
          <p:cNvPr id="66564" name="图片 156">
            <a:extLst>
              <a:ext uri="{FF2B5EF4-FFF2-40B4-BE49-F238E27FC236}">
                <a16:creationId xmlns:a16="http://schemas.microsoft.com/office/drawing/2014/main" id="{96442B95-5138-4BF4-B8C6-96FE50A94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975" y="2646363"/>
            <a:ext cx="2706688" cy="259873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A857ACD2-656D-4061-BBE2-95D463B88988}"/>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（1）运用SUMIF函数计算每日销售额。</a:t>
            </a:r>
          </a:p>
          <a:p>
            <a:pPr marL="0" indent="0" algn="just">
              <a:buFont typeface="Wingdings" panose="05000000000000000000" pitchFamily="2" charset="2"/>
              <a:buNone/>
            </a:pPr>
            <a:r>
              <a:rPr lang="zh-CN" altLang="zh-CN"/>
              <a:t>（2）计算商品日销售额的环比。</a:t>
            </a:r>
          </a:p>
          <a:p>
            <a:pPr marL="0" indent="0" algn="just">
              <a:buFont typeface="Wingdings" panose="05000000000000000000" pitchFamily="2" charset="2"/>
              <a:buNone/>
            </a:pPr>
            <a:r>
              <a:rPr lang="zh-CN" altLang="zh-CN"/>
              <a:t>（3）绘制簇状柱形图和折线图分析商品销售额及其环比。</a:t>
            </a:r>
          </a:p>
        </p:txBody>
      </p:sp>
      <p:sp>
        <p:nvSpPr>
          <p:cNvPr id="30723" name="标题 2">
            <a:extLst>
              <a:ext uri="{FF2B5EF4-FFF2-40B4-BE49-F238E27FC236}">
                <a16:creationId xmlns:a16="http://schemas.microsoft.com/office/drawing/2014/main" id="{8F6E30E8-B5D1-40F6-8CEB-80740791B750}"/>
              </a:ext>
            </a:extLst>
          </p:cNvPr>
          <p:cNvSpPr>
            <a:spLocks noGrp="1" noChangeArrowheads="1"/>
          </p:cNvSpPr>
          <p:nvPr>
            <p:ph type="title"/>
          </p:nvPr>
        </p:nvSpPr>
        <p:spPr>
          <a:xfrm>
            <a:off x="255588" y="358775"/>
            <a:ext cx="10972800" cy="528638"/>
          </a:xfrm>
        </p:spPr>
        <p:txBody>
          <a:bodyPr/>
          <a:lstStyle/>
          <a:p>
            <a:r>
              <a:rPr lang="zh-CN" altLang="en-US"/>
              <a:t>任务分析</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a:extLst>
              <a:ext uri="{FF2B5EF4-FFF2-40B4-BE49-F238E27FC236}">
                <a16:creationId xmlns:a16="http://schemas.microsoft.com/office/drawing/2014/main" id="{63BF772D-3B99-4B91-9D9D-8F5E2DD5B938}"/>
              </a:ext>
            </a:extLst>
          </p:cNvPr>
          <p:cNvSpPr>
            <a:spLocks noGrp="1" noChangeArrowheads="1"/>
          </p:cNvSpPr>
          <p:nvPr>
            <p:ph idx="1"/>
          </p:nvPr>
        </p:nvSpPr>
        <p:spPr>
          <a:xfrm>
            <a:off x="433388" y="1095375"/>
            <a:ext cx="11107737" cy="4370388"/>
          </a:xfrm>
        </p:spPr>
        <p:txBody>
          <a:bodyPr/>
          <a:lstStyle/>
          <a:p>
            <a:pPr marL="0" indent="0">
              <a:buFont typeface="Wingdings" panose="05000000000000000000" pitchFamily="2" charset="2"/>
              <a:buNone/>
            </a:pPr>
            <a:r>
              <a:rPr lang="zh-CN" altLang="zh-CN"/>
              <a:t>基于各区域销售额数据绘制各区域销售额的条形图，具体步骤如下。</a:t>
            </a:r>
          </a:p>
          <a:p>
            <a:pPr marL="0" indent="0">
              <a:buFont typeface="Wingdings" panose="05000000000000000000" pitchFamily="2" charset="2"/>
              <a:buNone/>
            </a:pPr>
            <a:r>
              <a:rPr lang="zh-CN" altLang="zh-CN"/>
              <a:t>（1）选择数据。基于图3–16所展示的数据，选择单元格区域A2:B8。</a:t>
            </a:r>
          </a:p>
          <a:p>
            <a:pPr marL="0" indent="0">
              <a:buFont typeface="Wingdings" panose="05000000000000000000" pitchFamily="2" charset="2"/>
              <a:buNone/>
            </a:pPr>
            <a:r>
              <a:rPr lang="zh-CN" altLang="zh-CN"/>
              <a:t>（2）弹出【插入图表】对话框。在【插入】选项卡的【图表】命令组中，单击按钮，弹出【插入图表】对话框。</a:t>
            </a:r>
          </a:p>
          <a:p>
            <a:pPr marL="0" indent="0">
              <a:buFont typeface="Wingdings" panose="05000000000000000000" pitchFamily="2" charset="2"/>
              <a:buNone/>
            </a:pPr>
            <a:r>
              <a:rPr lang="zh-CN" altLang="zh-CN"/>
              <a:t>（3）选择簇状条形图。在【插入图表】对话框中切换至所示的【所有图表】选项卡，选择【条形图】选项，默认选择【簇状条形图】。</a:t>
            </a:r>
          </a:p>
        </p:txBody>
      </p:sp>
      <p:sp>
        <p:nvSpPr>
          <p:cNvPr id="67587" name="标题 2">
            <a:extLst>
              <a:ext uri="{FF2B5EF4-FFF2-40B4-BE49-F238E27FC236}">
                <a16:creationId xmlns:a16="http://schemas.microsoft.com/office/drawing/2014/main" id="{924C39CE-FA33-423C-8FB5-D7BB2A7ED4D2}"/>
              </a:ext>
            </a:extLst>
          </p:cNvPr>
          <p:cNvSpPr>
            <a:spLocks noGrp="1" noChangeArrowheads="1"/>
          </p:cNvSpPr>
          <p:nvPr>
            <p:ph type="title"/>
          </p:nvPr>
        </p:nvSpPr>
        <p:spPr>
          <a:xfrm>
            <a:off x="255588" y="358775"/>
            <a:ext cx="10972800" cy="528638"/>
          </a:xfrm>
        </p:spPr>
        <p:txBody>
          <a:bodyPr/>
          <a:lstStyle/>
          <a:p>
            <a:r>
              <a:rPr lang="zh-CN" altLang="en-US">
                <a:solidFill>
                  <a:srgbClr val="000000"/>
                </a:solidFill>
              </a:rPr>
              <a:t>绘制条形图分析各区域销售额</a:t>
            </a:r>
            <a:endParaRPr lang="zh-CN" altLang="en-US">
              <a:sym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a:extLst>
              <a:ext uri="{FF2B5EF4-FFF2-40B4-BE49-F238E27FC236}">
                <a16:creationId xmlns:a16="http://schemas.microsoft.com/office/drawing/2014/main" id="{49939064-8470-4EE6-BBBB-EA1DEF712F18}"/>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（4）绘制条形图。单击【确定】按钮，即可绘制条形图，如图所示。</a:t>
            </a:r>
          </a:p>
        </p:txBody>
      </p:sp>
      <p:sp>
        <p:nvSpPr>
          <p:cNvPr id="68611" name="标题 2">
            <a:extLst>
              <a:ext uri="{FF2B5EF4-FFF2-40B4-BE49-F238E27FC236}">
                <a16:creationId xmlns:a16="http://schemas.microsoft.com/office/drawing/2014/main" id="{10654B80-99AB-4A8E-B394-6A6B414C73A8}"/>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绘制条形图分析各区域销售额</a:t>
            </a:r>
            <a:endParaRPr lang="zh-CN" altLang="en-US">
              <a:sym typeface="宋体" panose="02010600030101010101" pitchFamily="2" charset="-122"/>
            </a:endParaRPr>
          </a:p>
        </p:txBody>
      </p:sp>
      <p:pic>
        <p:nvPicPr>
          <p:cNvPr id="68612" name="图片 157">
            <a:extLst>
              <a:ext uri="{FF2B5EF4-FFF2-40B4-BE49-F238E27FC236}">
                <a16:creationId xmlns:a16="http://schemas.microsoft.com/office/drawing/2014/main" id="{2C7B66CF-1CFE-4427-B42D-6D59C2A1D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1782763"/>
            <a:ext cx="6426200" cy="3732212"/>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a:extLst>
              <a:ext uri="{FF2B5EF4-FFF2-40B4-BE49-F238E27FC236}">
                <a16:creationId xmlns:a16="http://schemas.microsoft.com/office/drawing/2014/main" id="{7FC31741-09E7-4950-9174-70447959E589}"/>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（5）修改图表元素，具体操作步骤如下。</a:t>
            </a:r>
          </a:p>
          <a:p>
            <a:pPr marL="0" indent="0">
              <a:buFont typeface="Wingdings" panose="05000000000000000000" pitchFamily="2" charset="2"/>
              <a:buNone/>
            </a:pPr>
            <a:r>
              <a:rPr lang="zh-CN" altLang="zh-CN">
                <a:sym typeface="宋体" panose="02010600030101010101" pitchFamily="2" charset="-122"/>
              </a:rPr>
              <a:t>①单击【图表标题】文本激活图表标题文本框，更改图表标题为“各区域销售额”。</a:t>
            </a:r>
          </a:p>
          <a:p>
            <a:pPr marL="0" indent="0">
              <a:buFont typeface="Wingdings" panose="05000000000000000000" pitchFamily="2" charset="2"/>
              <a:buNone/>
            </a:pPr>
            <a:r>
              <a:rPr lang="zh-CN" altLang="zh-CN">
                <a:sym typeface="宋体" panose="02010600030101010101" pitchFamily="2" charset="-122"/>
              </a:rPr>
              <a:t>②选中柱形图，单击柱形图右边的按钮，在弹出的快捷菜单中勾选【坐标轴标题】，将横轴设置为“销售额（元）”，纵轴设置为“区域”。</a:t>
            </a:r>
          </a:p>
          <a:p>
            <a:pPr marL="0" indent="0">
              <a:buFont typeface="Wingdings" panose="05000000000000000000" pitchFamily="2" charset="2"/>
              <a:buNone/>
            </a:pPr>
            <a:endParaRPr lang="zh-CN" altLang="zh-CN">
              <a:sym typeface="宋体" panose="02010600030101010101" pitchFamily="2" charset="-122"/>
            </a:endParaRPr>
          </a:p>
        </p:txBody>
      </p:sp>
      <p:sp>
        <p:nvSpPr>
          <p:cNvPr id="69635" name="标题 2">
            <a:extLst>
              <a:ext uri="{FF2B5EF4-FFF2-40B4-BE49-F238E27FC236}">
                <a16:creationId xmlns:a16="http://schemas.microsoft.com/office/drawing/2014/main" id="{0F881495-3B19-455F-AE3E-330DC5BDF741}"/>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绘制条形图分析各区域销售额</a:t>
            </a:r>
            <a:endParaRPr lang="zh-CN" altLang="en-US">
              <a:sym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a:extLst>
              <a:ext uri="{FF2B5EF4-FFF2-40B4-BE49-F238E27FC236}">
                <a16:creationId xmlns:a16="http://schemas.microsoft.com/office/drawing/2014/main" id="{8112A448-E534-4A93-9DAA-9428B405E2BF}"/>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③图表标题、坐标轴标题的字体改为宋体，图表标题、坐标轴标题及其标签的字体颜色改为黑色。最终得到的效果如图所示。</a:t>
            </a: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r>
              <a:rPr lang="zh-CN" altLang="zh-CN">
                <a:sym typeface="宋体" panose="02010600030101010101" pitchFamily="2" charset="-122"/>
              </a:rPr>
              <a:t>由图可知，广州市区域的销售额最大，其次是深圳市、东莞市和佛山市；珠海市、中山市和韶关市的销售额相对较少，且它们的销售额较为接近。</a:t>
            </a:r>
          </a:p>
        </p:txBody>
      </p:sp>
      <p:sp>
        <p:nvSpPr>
          <p:cNvPr id="70659" name="标题 2">
            <a:extLst>
              <a:ext uri="{FF2B5EF4-FFF2-40B4-BE49-F238E27FC236}">
                <a16:creationId xmlns:a16="http://schemas.microsoft.com/office/drawing/2014/main" id="{FD1329C5-613F-4753-B1CA-54012B710BF3}"/>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绘制条形图分析各区域销售额</a:t>
            </a:r>
            <a:endParaRPr lang="zh-CN" altLang="en-US">
              <a:sym typeface="宋体" panose="02010600030101010101" pitchFamily="2" charset="-122"/>
            </a:endParaRPr>
          </a:p>
        </p:txBody>
      </p:sp>
      <p:pic>
        <p:nvPicPr>
          <p:cNvPr id="70660" name="图片 159">
            <a:extLst>
              <a:ext uri="{FF2B5EF4-FFF2-40B4-BE49-F238E27FC236}">
                <a16:creationId xmlns:a16="http://schemas.microsoft.com/office/drawing/2014/main" id="{56D773B0-70A2-4844-84C5-ED83CD325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038" y="2011363"/>
            <a:ext cx="4224337" cy="31813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A7D0DD7B-046F-4CD8-AC50-3339A32F851B}"/>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CA3DA8F-0A3A-4265-8287-D0700958FD38}"/>
              </a:ext>
            </a:extLst>
          </p:cNvPr>
          <p:cNvSpPr>
            <a:spLocks noChangeShapeType="1"/>
          </p:cNvSpPr>
          <p:nvPr/>
        </p:nvSpPr>
        <p:spPr bwMode="auto">
          <a:xfrm>
            <a:off x="2649538" y="56118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33E7684-E9F6-41BF-8940-266CFB51F3B6}"/>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50C407A6-2D59-4799-AD57-2AB3CDABA027}"/>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分析商品毛利率</a:t>
            </a:r>
          </a:p>
        </p:txBody>
      </p:sp>
      <p:sp>
        <p:nvSpPr>
          <p:cNvPr id="71690" name="标题 3">
            <a:extLst>
              <a:ext uri="{FF2B5EF4-FFF2-40B4-BE49-F238E27FC236}">
                <a16:creationId xmlns:a16="http://schemas.microsoft.com/office/drawing/2014/main" id="{3FC89C85-2924-435D-99DF-74C9B0111D8E}"/>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045E8CD1-1434-41B3-9CFA-9800ACD632F7}"/>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分析商品销售额的环比</a:t>
            </a:r>
          </a:p>
        </p:txBody>
      </p:sp>
      <p:sp>
        <p:nvSpPr>
          <p:cNvPr id="15" name="Oval 15">
            <a:extLst>
              <a:ext uri="{FF2B5EF4-FFF2-40B4-BE49-F238E27FC236}">
                <a16:creationId xmlns:a16="http://schemas.microsoft.com/office/drawing/2014/main" id="{0538ABAB-11F0-40B5-81A7-4E1675E57458}"/>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F7828C80-CEBE-468D-A317-C10AE226545F}"/>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分析商品销售量排行榜</a:t>
            </a:r>
          </a:p>
        </p:txBody>
      </p:sp>
      <p:sp>
        <p:nvSpPr>
          <p:cNvPr id="22" name="Oval 15">
            <a:extLst>
              <a:ext uri="{FF2B5EF4-FFF2-40B4-BE49-F238E27FC236}">
                <a16:creationId xmlns:a16="http://schemas.microsoft.com/office/drawing/2014/main" id="{0F345037-D91B-470E-B543-5F7BC918F479}"/>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AFBE1A67-3C79-4DAC-8B3C-FCD6A18C8F81}"/>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各区域销售额对比分析</a:t>
            </a:r>
          </a:p>
        </p:txBody>
      </p:sp>
      <p:sp>
        <p:nvSpPr>
          <p:cNvPr id="29" name="Oval 15">
            <a:extLst>
              <a:ext uri="{FF2B5EF4-FFF2-40B4-BE49-F238E27FC236}">
                <a16:creationId xmlns:a16="http://schemas.microsoft.com/office/drawing/2014/main" id="{7E083588-E414-4C6A-9B37-9BC442CF69C8}"/>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9A35F4D7-4E8C-4ACB-956C-95AFAA6132A9}"/>
              </a:ext>
            </a:extLst>
          </p:cNvPr>
          <p:cNvSpPr>
            <a:spLocks noChangeArrowheads="1"/>
          </p:cNvSpPr>
          <p:nvPr/>
        </p:nvSpPr>
        <p:spPr bwMode="auto">
          <a:xfrm>
            <a:off x="4036360" y="52702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2622AF66-91D9-40D2-9223-6A499EA47B96}"/>
              </a:ext>
            </a:extLst>
          </p:cNvPr>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1">
            <a:extLst>
              <a:ext uri="{FF2B5EF4-FFF2-40B4-BE49-F238E27FC236}">
                <a16:creationId xmlns:a16="http://schemas.microsoft.com/office/drawing/2014/main" id="{793922E2-67E7-4CC6-94BE-E3F81084FD72}"/>
              </a:ext>
            </a:extLst>
          </p:cNvPr>
          <p:cNvSpPr>
            <a:spLocks noGrp="1" noChangeArrowheads="1"/>
          </p:cNvSpPr>
          <p:nvPr>
            <p:ph idx="1"/>
          </p:nvPr>
        </p:nvSpPr>
        <p:spPr>
          <a:xfrm>
            <a:off x="423863" y="1079500"/>
            <a:ext cx="11107737" cy="5045075"/>
          </a:xfrm>
        </p:spPr>
        <p:txBody>
          <a:bodyPr/>
          <a:lstStyle/>
          <a:p>
            <a:pPr marL="361950" indent="-361950" fontAlgn="ctr"/>
            <a:r>
              <a:rPr lang="zh-CN" altLang="en-US"/>
              <a:t>本章主要介绍了基于新零售智能销售数据，通过销售额的环比、毛利润、销售量、销售额等指标的计算和可视化实现商品销售情况分析。其中，商品销售情况分析包括了销售额的环比分析、商品毛利润分析、商品销售量排行榜分析、各区域销售额对比分析。</a:t>
            </a:r>
          </a:p>
        </p:txBody>
      </p:sp>
      <p:sp>
        <p:nvSpPr>
          <p:cNvPr id="72707" name="标题 2">
            <a:extLst>
              <a:ext uri="{FF2B5EF4-FFF2-40B4-BE49-F238E27FC236}">
                <a16:creationId xmlns:a16="http://schemas.microsoft.com/office/drawing/2014/main" id="{4C787815-6B7A-4FFE-8633-98F1DE60E41C}"/>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小结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B4547B2F-4673-4203-AC06-C62CDE8CA733}"/>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defRPr/>
            </a:pPr>
            <a:endParaRPr lang="zh-CN" altLang="en-US" sz="952"/>
          </a:p>
        </p:txBody>
      </p:sp>
      <p:sp>
        <p:nvSpPr>
          <p:cNvPr id="10246" name="Rectangle 6">
            <a:extLst>
              <a:ext uri="{FF2B5EF4-FFF2-40B4-BE49-F238E27FC236}">
                <a16:creationId xmlns:a16="http://schemas.microsoft.com/office/drawing/2014/main" id="{3675BE6C-7DEA-4E00-8AB1-432247086631}"/>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sz="1905">
              <a:solidFill>
                <a:srgbClr val="000000"/>
              </a:solidFill>
              <a:latin typeface="Arial" charset="0"/>
            </a:endParaRPr>
          </a:p>
        </p:txBody>
      </p:sp>
      <p:sp>
        <p:nvSpPr>
          <p:cNvPr id="4" name="Rectangle 5">
            <a:extLst>
              <a:ext uri="{FF2B5EF4-FFF2-40B4-BE49-F238E27FC236}">
                <a16:creationId xmlns:a16="http://schemas.microsoft.com/office/drawing/2014/main" id="{37F20E38-3FBC-4A2D-AC25-1AB8AD81520E}"/>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0F01A4E6-A1CB-4E5C-8BD6-0C243726893D}"/>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0075AA1A-D8CE-4D8C-9ABA-8A7F1DD8954B}"/>
              </a:ext>
            </a:extLst>
          </p:cNvPr>
          <p:cNvSpPr>
            <a:spLocks noGrp="1" noChangeArrowheads="1"/>
          </p:cNvSpPr>
          <p:nvPr>
            <p:ph idx="1"/>
          </p:nvPr>
        </p:nvSpPr>
        <p:spPr>
          <a:xfrm>
            <a:off x="442913" y="1157288"/>
            <a:ext cx="11107737" cy="4370387"/>
          </a:xfrm>
        </p:spPr>
        <p:txBody>
          <a:bodyPr/>
          <a:lstStyle/>
          <a:p>
            <a:pPr marL="361950" indent="-361950"/>
            <a:r>
              <a:rPr lang="zh-CN" altLang="zh-CN"/>
              <a:t>环比是以某一期的数据和上期的数据进行比较，计算趋势百分比，以观察数据的增减变化情况，反映本期比上期增长了多少，对于成长性较强或业务受季节影响较小的公司，其收入或销售费用的数据常常使用环比指标进行分析。</a:t>
            </a:r>
          </a:p>
          <a:p>
            <a:pPr marL="361950" indent="-361950"/>
            <a:r>
              <a:rPr lang="zh-CN" altLang="zh-CN"/>
              <a:t>环比由于采用基期的不同可分为日环比、周环比、月环比和年环比。本小节使用日环比计算本周每天销售额的环比，若</a:t>
            </a:r>
            <a:r>
              <a:rPr lang="en-US" altLang="zh-CN"/>
              <a:t>A</a:t>
            </a:r>
            <a:r>
              <a:rPr lang="zh-CN" altLang="zh-CN"/>
              <a:t>代表本期销售数量，</a:t>
            </a:r>
            <a:r>
              <a:rPr lang="en-US" altLang="zh-CN"/>
              <a:t>B</a:t>
            </a:r>
            <a:r>
              <a:rPr lang="zh-CN" altLang="zh-CN"/>
              <a:t>代表上期销售数量，</a:t>
            </a:r>
            <a:r>
              <a:rPr lang="en-US" altLang="zh-CN"/>
              <a:t>C</a:t>
            </a:r>
            <a:r>
              <a:rPr lang="zh-CN" altLang="zh-CN"/>
              <a:t>代表该商品的环比增长率，则商品销售额的环比公式如下。</a:t>
            </a:r>
          </a:p>
        </p:txBody>
      </p:sp>
      <p:sp>
        <p:nvSpPr>
          <p:cNvPr id="31747" name="标题 2">
            <a:extLst>
              <a:ext uri="{FF2B5EF4-FFF2-40B4-BE49-F238E27FC236}">
                <a16:creationId xmlns:a16="http://schemas.microsoft.com/office/drawing/2014/main" id="{1FBE35DA-E992-405B-8072-E3396372F702}"/>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计算商品销售额的环比</a:t>
            </a:r>
          </a:p>
        </p:txBody>
      </p:sp>
      <p:graphicFrame>
        <p:nvGraphicFramePr>
          <p:cNvPr id="31748" name="对象 4">
            <a:extLst>
              <a:ext uri="{FF2B5EF4-FFF2-40B4-BE49-F238E27FC236}">
                <a16:creationId xmlns:a16="http://schemas.microsoft.com/office/drawing/2014/main" id="{055F858F-DEC0-49D8-90B8-0D4AA6E7522C}"/>
              </a:ext>
            </a:extLst>
          </p:cNvPr>
          <p:cNvGraphicFramePr>
            <a:graphicFrameLocks noChangeAspect="1"/>
          </p:cNvGraphicFramePr>
          <p:nvPr/>
        </p:nvGraphicFramePr>
        <p:xfrm>
          <a:off x="4549775" y="4214813"/>
          <a:ext cx="3090863" cy="939800"/>
        </p:xfrm>
        <a:graphic>
          <a:graphicData uri="http://schemas.openxmlformats.org/presentationml/2006/ole">
            <mc:AlternateContent xmlns:mc="http://schemas.openxmlformats.org/markup-compatibility/2006">
              <mc:Choice xmlns:v="urn:schemas-microsoft-com:vml" Requires="v">
                <p:oleObj r:id="rId2" imgW="1129810" imgH="393529" progId="Equation.DSMT4">
                  <p:embed/>
                </p:oleObj>
              </mc:Choice>
              <mc:Fallback>
                <p:oleObj r:id="rId2" imgW="1129810" imgH="393529" progId="Equation.DSMT4">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775" y="4214813"/>
                        <a:ext cx="30908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1">
            <a:extLst>
              <a:ext uri="{FF2B5EF4-FFF2-40B4-BE49-F238E27FC236}">
                <a16:creationId xmlns:a16="http://schemas.microsoft.com/office/drawing/2014/main" id="{3BF5905B-17DC-4E44-9D31-2E5266386F72}"/>
              </a:ext>
            </a:extLst>
          </p:cNvPr>
          <p:cNvSpPr>
            <a:spLocks noGrp="1"/>
          </p:cNvSpPr>
          <p:nvPr>
            <p:ph idx="1"/>
          </p:nvPr>
        </p:nvSpPr>
        <p:spPr>
          <a:xfrm>
            <a:off x="423863" y="1754188"/>
            <a:ext cx="11107737" cy="4370387"/>
          </a:xfrm>
        </p:spPr>
        <p:txBody>
          <a:bodyPr/>
          <a:lstStyle/>
          <a:p>
            <a:pPr>
              <a:defRPr/>
            </a:pPr>
            <a:r>
              <a:rPr kumimoji="1" noProof="1">
                <a:sym typeface="+mn-ea"/>
              </a:rPr>
              <a:t>计算商品日销售额的环比，需要先计算每日销售额，具体操作步骤如下。</a:t>
            </a:r>
          </a:p>
          <a:p>
            <a:pPr marL="0" indent="0">
              <a:buFont typeface="Wingdings" panose="05000000000000000000" pitchFamily="2" charset="2"/>
              <a:buNone/>
              <a:defRPr/>
            </a:pPr>
            <a:r>
              <a:rPr kumimoji="1" noProof="1">
                <a:sym typeface="+mn-ea"/>
              </a:rPr>
              <a:t>①对“日期”字段去重。在【订单数据】工作表中，复制“日期”字段的值，并进行去重操作，创建新的【销售额环比】工作表，并将去重后的“日期”字段复制到【销售额环比】工作表中。</a:t>
            </a:r>
            <a:endParaRPr kumimoji="1" lang="zh-CN" altLang="zh-CN" noProof="1">
              <a:cs typeface="宋体" panose="02010600030101010101" pitchFamily="2" charset="-122"/>
            </a:endParaRPr>
          </a:p>
        </p:txBody>
      </p:sp>
      <p:sp>
        <p:nvSpPr>
          <p:cNvPr id="32771" name="标题 2">
            <a:extLst>
              <a:ext uri="{FF2B5EF4-FFF2-40B4-BE49-F238E27FC236}">
                <a16:creationId xmlns:a16="http://schemas.microsoft.com/office/drawing/2014/main" id="{4D0D7A5A-E632-412E-BDDE-C0DBB0D5755D}"/>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计算商品销售额的环比</a:t>
            </a:r>
          </a:p>
        </p:txBody>
      </p:sp>
      <p:sp>
        <p:nvSpPr>
          <p:cNvPr id="32772" name="内容占位符 3">
            <a:extLst>
              <a:ext uri="{FF2B5EF4-FFF2-40B4-BE49-F238E27FC236}">
                <a16:creationId xmlns:a16="http://schemas.microsoft.com/office/drawing/2014/main" id="{A78F81F5-A7D2-41A1-8816-9BDEE020E91A}"/>
              </a:ext>
            </a:extLst>
          </p:cNvPr>
          <p:cNvSpPr>
            <a:spLocks noGrp="1" noChangeArrowheads="1"/>
          </p:cNvSpPr>
          <p:nvPr>
            <p:ph idx="10"/>
          </p:nvPr>
        </p:nvSpPr>
        <p:spPr>
          <a:xfrm>
            <a:off x="423863" y="1138238"/>
            <a:ext cx="11107737" cy="427037"/>
          </a:xfrm>
        </p:spPr>
        <p:txBody>
          <a:bodyPr/>
          <a:lstStyle/>
          <a:p>
            <a:r>
              <a:rPr b="1">
                <a:solidFill>
                  <a:srgbClr val="000000"/>
                </a:solidFill>
              </a:rPr>
              <a:t>1.计算每日销售额</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376DC553-11AD-4D32-A6B8-595712DB1F72}"/>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②输入公式计算每日销售额。添加“销售额”字段，选择单元格B2，输入“=SUMIF(订单数据!C:C,A2,订单数据!H:H)”如左图所示。确定公式，按下【Enter】键，并用填充公式的方式即可使用SUMIF函数计算每日销售额，如右图所示。</a:t>
            </a:r>
          </a:p>
        </p:txBody>
      </p:sp>
      <p:sp>
        <p:nvSpPr>
          <p:cNvPr id="33795" name="标题 2">
            <a:extLst>
              <a:ext uri="{FF2B5EF4-FFF2-40B4-BE49-F238E27FC236}">
                <a16:creationId xmlns:a16="http://schemas.microsoft.com/office/drawing/2014/main" id="{3F400AE8-DE0B-4C10-B92F-83FD7EBB4544}"/>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计算商品销售额的环比</a:t>
            </a:r>
          </a:p>
        </p:txBody>
      </p:sp>
      <p:pic>
        <p:nvPicPr>
          <p:cNvPr id="33796" name="图片 97">
            <a:extLst>
              <a:ext uri="{FF2B5EF4-FFF2-40B4-BE49-F238E27FC236}">
                <a16:creationId xmlns:a16="http://schemas.microsoft.com/office/drawing/2014/main" id="{0A7C6E70-84CF-42BC-B872-C35015EBF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725" y="2559050"/>
            <a:ext cx="3127375" cy="32194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pic>
        <p:nvPicPr>
          <p:cNvPr id="33797" name="图片 6">
            <a:extLst>
              <a:ext uri="{FF2B5EF4-FFF2-40B4-BE49-F238E27FC236}">
                <a16:creationId xmlns:a16="http://schemas.microsoft.com/office/drawing/2014/main" id="{4A32D72D-EE2C-4DDA-9AA8-8EA0FE249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559050"/>
            <a:ext cx="6378575" cy="32194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90DBCF17-451A-4A44-808E-0057B2174F1B}"/>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r>
              <a:rPr lang="zh-CN" altLang="zh-CN">
                <a:sym typeface="宋体" panose="02010600030101010101" pitchFamily="2" charset="-122"/>
              </a:rPr>
              <a:t>输入公式计算商品日销售额环比。添加“销售额环比”字段，并将“销售额环比”字段的单元格格式设置为百分比且保留2位小数。选择单元格C3，输入“=(B3-B2)/B2”。确定公式，按下【Enter】键，并用填充公式的方式即可计算对应日期的销售额环比，如图所示。</a:t>
            </a:r>
          </a:p>
        </p:txBody>
      </p:sp>
      <p:sp>
        <p:nvSpPr>
          <p:cNvPr id="34819" name="标题 2">
            <a:extLst>
              <a:ext uri="{FF2B5EF4-FFF2-40B4-BE49-F238E27FC236}">
                <a16:creationId xmlns:a16="http://schemas.microsoft.com/office/drawing/2014/main" id="{6F89F27F-E261-4730-A48A-70FD8317234D}"/>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计算商品销售额的环比</a:t>
            </a:r>
          </a:p>
        </p:txBody>
      </p:sp>
      <p:pic>
        <p:nvPicPr>
          <p:cNvPr id="34820" name="图片 100">
            <a:extLst>
              <a:ext uri="{FF2B5EF4-FFF2-40B4-BE49-F238E27FC236}">
                <a16:creationId xmlns:a16="http://schemas.microsoft.com/office/drawing/2014/main" id="{FAC7E506-FACF-415C-B009-32124CE0D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3033713"/>
            <a:ext cx="4564062" cy="295433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
        <p:nvSpPr>
          <p:cNvPr id="34821" name="内容占位符 3">
            <a:extLst>
              <a:ext uri="{FF2B5EF4-FFF2-40B4-BE49-F238E27FC236}">
                <a16:creationId xmlns:a16="http://schemas.microsoft.com/office/drawing/2014/main" id="{C28C1CFF-29DA-4DC6-9F37-EA80ED35B14D}"/>
              </a:ext>
            </a:extLst>
          </p:cNvPr>
          <p:cNvSpPr>
            <a:spLocks noGrp="1" noChangeArrowheads="1"/>
          </p:cNvSpPr>
          <p:nvPr>
            <p:ph idx="10"/>
          </p:nvPr>
        </p:nvSpPr>
        <p:spPr>
          <a:xfrm>
            <a:off x="423863" y="1138238"/>
            <a:ext cx="11107737" cy="427037"/>
          </a:xfrm>
        </p:spPr>
        <p:txBody>
          <a:bodyPr/>
          <a:lstStyle/>
          <a:p>
            <a:r>
              <a:rPr b="1">
                <a:solidFill>
                  <a:srgbClr val="000000"/>
                </a:solidFill>
              </a:rPr>
              <a:t>2.计算商品日销售额的环比</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内容占位符 1">
            <a:extLst>
              <a:ext uri="{FF2B5EF4-FFF2-40B4-BE49-F238E27FC236}">
                <a16:creationId xmlns:a16="http://schemas.microsoft.com/office/drawing/2014/main" id="{367A237B-ABDA-4881-BDD6-74C5BA24506E}"/>
              </a:ext>
            </a:extLst>
          </p:cNvPr>
          <p:cNvSpPr>
            <a:spLocks noGrp="1"/>
          </p:cNvSpPr>
          <p:nvPr>
            <p:ph idx="1"/>
          </p:nvPr>
        </p:nvSpPr>
        <p:spPr>
          <a:xfrm>
            <a:off x="423863" y="1754188"/>
            <a:ext cx="11107737" cy="4370387"/>
          </a:xfrm>
        </p:spPr>
        <p:txBody>
          <a:bodyPr/>
          <a:lstStyle/>
          <a:p>
            <a:pPr>
              <a:defRPr/>
            </a:pPr>
            <a:r>
              <a:rPr kumimoji="1" lang="zh-CN" altLang="zh-CN" noProof="1">
                <a:cs typeface="宋体" panose="02010600030101010101" pitchFamily="2" charset="-122"/>
              </a:rPr>
              <a:t>绘制商品的每日销售额和环比值的簇状柱形图和折线图的组合图，具体步骤如下。</a:t>
            </a:r>
          </a:p>
          <a:p>
            <a:pPr marL="0" indent="0">
              <a:buFont typeface="Wingdings" panose="05000000000000000000" pitchFamily="2" charset="2"/>
              <a:buNone/>
              <a:defRPr/>
            </a:pPr>
            <a:r>
              <a:rPr kumimoji="1" lang="zh-CN" altLang="zh-CN" noProof="1">
                <a:cs typeface="宋体" panose="02010600030101010101" pitchFamily="2" charset="-122"/>
              </a:rPr>
              <a:t>①打开【插入图表】对话框。选择单元格区域A1:C32，在【插入】选项卡的【图表】命令组中，单击按钮，弹出【插入图表】对话框，可查看所有图表。</a:t>
            </a:r>
          </a:p>
        </p:txBody>
      </p:sp>
      <p:sp>
        <p:nvSpPr>
          <p:cNvPr id="35843" name="标题 2">
            <a:extLst>
              <a:ext uri="{FF2B5EF4-FFF2-40B4-BE49-F238E27FC236}">
                <a16:creationId xmlns:a16="http://schemas.microsoft.com/office/drawing/2014/main" id="{347DCF4F-A25C-4C82-91ED-6CC9D1103B65}"/>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绘制簇状柱形图和折线图分析商品销售额的环比</a:t>
            </a:r>
          </a:p>
        </p:txBody>
      </p:sp>
      <p:sp>
        <p:nvSpPr>
          <p:cNvPr id="35844" name="内容占位符 1">
            <a:extLst>
              <a:ext uri="{FF2B5EF4-FFF2-40B4-BE49-F238E27FC236}">
                <a16:creationId xmlns:a16="http://schemas.microsoft.com/office/drawing/2014/main" id="{DBD9D765-0BE4-4750-AB12-F528EBD605B3}"/>
              </a:ext>
            </a:extLst>
          </p:cNvPr>
          <p:cNvSpPr>
            <a:spLocks noGrp="1" noChangeArrowheads="1"/>
          </p:cNvSpPr>
          <p:nvPr>
            <p:ph idx="10"/>
          </p:nvPr>
        </p:nvSpPr>
        <p:spPr>
          <a:xfrm>
            <a:off x="423863" y="1138238"/>
            <a:ext cx="11107737" cy="427037"/>
          </a:xfrm>
        </p:spPr>
        <p:txBody>
          <a:bodyPr/>
          <a:lstStyle/>
          <a:p>
            <a:r>
              <a:rPr lang="en-US" altLang="zh-CN" b="1">
                <a:solidFill>
                  <a:srgbClr val="000000"/>
                </a:solidFill>
                <a:ea typeface="宋体" panose="02010600030101010101" pitchFamily="2" charset="-122"/>
              </a:rPr>
              <a:t>1</a:t>
            </a:r>
            <a:r>
              <a:rPr altLang="zh-CN" b="1">
                <a:solidFill>
                  <a:srgbClr val="000000"/>
                </a:solidFill>
              </a:rPr>
              <a:t>.绘制组合图</a:t>
            </a:r>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2991</Words>
  <Application>Microsoft Office PowerPoint</Application>
  <PresentationFormat>宽屏</PresentationFormat>
  <Paragraphs>200</Paragraphs>
  <Slides>46</Slides>
  <Notes>1</Notes>
  <HiddenSlides>0</HiddenSlides>
  <MMClips>0</MMClips>
  <ScaleCrop>false</ScaleCrop>
  <HeadingPairs>
    <vt:vector size="8" baseType="variant">
      <vt:variant>
        <vt:lpstr>已用的字体</vt:lpstr>
      </vt:variant>
      <vt:variant>
        <vt:i4>8</vt:i4>
      </vt:variant>
      <vt:variant>
        <vt:lpstr>主题</vt:lpstr>
      </vt:variant>
      <vt:variant>
        <vt:i4>5</vt:i4>
      </vt:variant>
      <vt:variant>
        <vt:lpstr>嵌入 OLE 服务器</vt:lpstr>
      </vt:variant>
      <vt:variant>
        <vt:i4>1</vt:i4>
      </vt:variant>
      <vt:variant>
        <vt:lpstr>幻灯片标题</vt:lpstr>
      </vt:variant>
      <vt:variant>
        <vt:i4>46</vt:i4>
      </vt:variant>
    </vt:vector>
  </HeadingPairs>
  <TitlesOfParts>
    <vt:vector size="60" baseType="lpstr">
      <vt:lpstr>等线</vt:lpstr>
      <vt:lpstr>仿宋</vt:lpstr>
      <vt:lpstr>黑体</vt:lpstr>
      <vt:lpstr>微软雅黑</vt:lpstr>
      <vt:lpstr>Arial</vt:lpstr>
      <vt:lpstr>Calibri</vt:lpstr>
      <vt:lpstr>Times New Roman</vt:lpstr>
      <vt:lpstr>Wingdings</vt:lpstr>
      <vt:lpstr>2_Office 主题</vt:lpstr>
      <vt:lpstr>3_Office 主题</vt:lpstr>
      <vt:lpstr>1_Office 主题</vt:lpstr>
      <vt:lpstr>4_Office 主题</vt:lpstr>
      <vt:lpstr>5_Office 主题</vt:lpstr>
      <vt:lpstr>MathType 6.0 Equation</vt:lpstr>
      <vt:lpstr>分析商品的销售情况</vt:lpstr>
      <vt:lpstr>目录</vt:lpstr>
      <vt:lpstr>任务描述</vt:lpstr>
      <vt:lpstr>任务分析</vt:lpstr>
      <vt:lpstr>计算商品销售额的环比</vt:lpstr>
      <vt:lpstr>计算商品销售额的环比</vt:lpstr>
      <vt:lpstr>计算商品销售额的环比</vt:lpstr>
      <vt:lpstr>计算商品销售额的环比</vt:lpstr>
      <vt:lpstr>绘制簇状柱形图和折线图分析商品销售额的环比</vt:lpstr>
      <vt:lpstr>绘制簇状柱形图和折线图分析商品销售额的环比</vt:lpstr>
      <vt:lpstr>绘制簇状柱形图和折线图分析商品销售额的环比</vt:lpstr>
      <vt:lpstr>绘制簇状柱形图和折线图分析商品销售额的环比</vt:lpstr>
      <vt:lpstr>绘制簇状柱形图和折线图分析商品销售额的环比</vt:lpstr>
      <vt:lpstr>目录</vt:lpstr>
      <vt:lpstr>任务描述</vt:lpstr>
      <vt:lpstr>任务分析</vt:lpstr>
      <vt:lpstr>计算商品毛利率</vt:lpstr>
      <vt:lpstr>计算商品毛利率</vt:lpstr>
      <vt:lpstr>计算商品毛利率</vt:lpstr>
      <vt:lpstr>计算商品毛利率</vt:lpstr>
      <vt:lpstr>计算商品毛利率</vt:lpstr>
      <vt:lpstr>计算商品毛利率</vt:lpstr>
      <vt:lpstr>绘制折线图分析商品毛利率</vt:lpstr>
      <vt:lpstr>绘制折线图分析商品毛利率</vt:lpstr>
      <vt:lpstr>绘制折线图分析商品毛利率</vt:lpstr>
      <vt:lpstr>目录</vt:lpstr>
      <vt:lpstr>任务描述</vt:lpstr>
      <vt:lpstr>任务分析</vt:lpstr>
      <vt:lpstr>计算各类别商品的销售量</vt:lpstr>
      <vt:lpstr>计算各类别商品的销售量</vt:lpstr>
      <vt:lpstr>绘制柱形图分析商品销售量排行榜</vt:lpstr>
      <vt:lpstr>绘制柱形图分析商品销售量排行榜</vt:lpstr>
      <vt:lpstr>绘制柱形图分析商品销售量排行榜</vt:lpstr>
      <vt:lpstr>目录</vt:lpstr>
      <vt:lpstr>任务描述</vt:lpstr>
      <vt:lpstr>任务分析</vt:lpstr>
      <vt:lpstr>计算各区域销售额</vt:lpstr>
      <vt:lpstr>计算各区域销售额</vt:lpstr>
      <vt:lpstr>计算各区域销售额</vt:lpstr>
      <vt:lpstr>绘制条形图分析各区域销售额</vt:lpstr>
      <vt:lpstr>绘制条形图分析各区域销售额</vt:lpstr>
      <vt:lpstr>绘制条形图分析各区域销售额</vt:lpstr>
      <vt:lpstr>绘制条形图分析各区域销售额</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337</cp:revision>
  <dcterms:created xsi:type="dcterms:W3CDTF">2017-01-10T15:44:52Z</dcterms:created>
  <dcterms:modified xsi:type="dcterms:W3CDTF">2021-04-15T08:45:47Z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