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121D6-A0A6-49C5-BE6E-E3AF42E40F9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95EC6-98C9-4D36-B548-95860735F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3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9344A-61AA-4E6A-989D-8C891AE8214B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6391-D434-4C40-BF85-BC649F80AFA8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A229B-3BEA-47F1-B92D-219D4E49A405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6F0D-81A3-4401-81DF-1E016A2CC44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3231B-E1D7-4E72-8F17-A1847059E81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9BF37-B49A-4CEF-9A5E-EB13B9B20C1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AC71F-76A3-44A2-A816-279BD97F93AB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86619-E630-4A19-832B-9DC2785A7960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0BE2E-4260-428C-A4BD-AF154BFBE9C4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ED9B6-436C-4D04-A587-98A600D92F0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BD2AC-06EF-405A-9DB3-2CBF0D698260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3CBAF-2BD0-4E1B-AD77-C358C042B917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2A4D-6B57-4F99-9793-287C8CEEDC77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39FB7-CD8A-42E6-B728-AEE2CFD3A027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D295-1685-4775-89AD-F5B0DD17502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D6CAA-95BC-45CF-8D5A-7F81B4AFADF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AF255-2042-41B3-B6D1-2868327DA0BD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AFF84-CE9F-4836-9AE1-3046A8C9091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DA3E-A86E-44C4-A19B-948D7AC13C4A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27416-1B26-425C-8002-2A6BFABF43BC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BFF21E-A477-4690-B347-19BC4E2F7C4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23E608-A1EB-44CD-AFC6-61203EAC7E3D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 视频课程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Sqlmap Tamper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脚本编写介绍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F401666-E4A4-4BD6-8FF1-E699DA07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6025" y="731520"/>
            <a:ext cx="9692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服务器代码：</a:t>
            </a:r>
          </a:p>
          <a:p>
            <a:r>
              <a:rPr>
                <a:solidFill>
                  <a:schemeClr val="bg1"/>
                </a:solidFill>
              </a:rPr>
              <a:t>&lt;?php</a:t>
            </a:r>
          </a:p>
          <a:p>
            <a:r>
              <a:rPr>
                <a:solidFill>
                  <a:schemeClr val="bg1"/>
                </a:solidFill>
              </a:rPr>
              <a:t>$id = $_GET["id"];</a:t>
            </a:r>
          </a:p>
          <a:p>
            <a:r>
              <a:rPr>
                <a:solidFill>
                  <a:schemeClr val="bg1"/>
                </a:solidFill>
              </a:rPr>
              <a:t>$id = trim($id,"union");</a:t>
            </a:r>
          </a:p>
          <a:p>
            <a:r>
              <a:rPr>
                <a:solidFill>
                  <a:schemeClr val="bg1"/>
                </a:solidFill>
              </a:rPr>
              <a:t>echo  "select * from user where id =' " . $id . "'";</a:t>
            </a:r>
          </a:p>
          <a:p>
            <a:r>
              <a:rPr>
                <a:solidFill>
                  <a:schemeClr val="bg1"/>
                </a:solidFill>
              </a:rPr>
              <a:t>?&gt;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16025" y="2609850"/>
            <a:ext cx="8998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Tamper</a:t>
            </a:r>
            <a:r>
              <a:rPr lang="zh-CN" altLang="en-US">
                <a:solidFill>
                  <a:schemeClr val="bg1"/>
                </a:solidFill>
              </a:rPr>
              <a:t>脚本：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def tamper(payload, **kwargs):</a:t>
            </a:r>
          </a:p>
          <a:p>
            <a:r>
              <a:rPr lang="zh-CN" altLang="en-US">
                <a:solidFill>
                  <a:schemeClr val="bg1"/>
                </a:solidFill>
              </a:rPr>
              <a:t>    return payload.replace('union','uniounionn')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6025" y="4285615"/>
            <a:ext cx="899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针对这样情况</a:t>
            </a:r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双写绕过。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D7E5D8-D6D2-4465-829A-D3BD73EF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853440" y="2684145"/>
            <a:ext cx="4664711" cy="1490345"/>
            <a:chOff x="4298950" y="2273618"/>
            <a:chExt cx="4664711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4650423" cy="550545"/>
              <a:chOff x="3702051" y="2079943"/>
              <a:chExt cx="4650420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08050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Tamper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脚本结构介绍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33693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Tamper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函数介绍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904548" y="2656523"/>
            <a:ext cx="5024755" cy="1458912"/>
            <a:chOff x="4298950" y="4113213"/>
            <a:chExt cx="50247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4945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dependencies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函数介绍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简单案例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A5AEEED-CF9A-42F5-A5B7-ECAE0074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欢迎关注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85BD0B-E9EB-43D8-B83F-1B92D30F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853440" y="2684145"/>
            <a:ext cx="4664711" cy="1490345"/>
            <a:chOff x="4298950" y="2273618"/>
            <a:chExt cx="4664711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4650423" cy="550545"/>
              <a:chOff x="3702051" y="2079943"/>
              <a:chExt cx="4650420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080508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Tamper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脚本结构介绍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33693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Tamper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函数介绍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904548" y="2656523"/>
            <a:ext cx="5024755" cy="1458912"/>
            <a:chOff x="4298950" y="4113213"/>
            <a:chExt cx="50247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4945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dependencies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函数介绍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2032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简单案例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27F5A3F-65AA-4B76-BB0F-BE3DECC3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36035" y="3163570"/>
            <a:ext cx="451993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Tamper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脚本结构介绍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60DE2D9-5C35-4FDD-9F56-E942BD67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520" y="514985"/>
            <a:ext cx="10982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Tamper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脚本结构介绍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4520" y="1146810"/>
            <a:ext cx="11459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sqlmap是一个自动化的SQL注入工具，而tamper则是对其进行扩展的一系列脚本，主要功能是对本来的payload进行特定的更改以绕过</a:t>
            </a:r>
            <a:r>
              <a:rPr lang="en-US" altLang="zh-CN">
                <a:solidFill>
                  <a:schemeClr val="bg1"/>
                </a:solidFill>
              </a:rPr>
              <a:t>WAF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10" y="1935480"/>
            <a:ext cx="7181215" cy="468249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5B60B2-9531-4963-BB26-35F17496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Tamper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57C7A9E-417A-425B-AD5D-97883411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77724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chemeClr val="bg1"/>
                </a:solidFill>
              </a:rPr>
              <a:t>tamper是整个脚本的主体。主要用于修改原本的payload。</a:t>
            </a: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1318260"/>
            <a:ext cx="7800340" cy="526542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626B2-A931-4E65-B5FE-1140C473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95980" y="3163570"/>
            <a:ext cx="53994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dependencies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897F89B-F79F-4F8E-8170-0D1C6A29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6025" y="731520"/>
            <a:ext cx="9692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olidFill>
                  <a:schemeClr val="bg1"/>
                </a:solidFill>
              </a:rPr>
              <a:t>dependencies函数，就tamper脚本支持/不支持使用的环境进行声明</a:t>
            </a: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1321435"/>
            <a:ext cx="8445500" cy="507238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85A88-5791-48F8-81EA-FB659BBE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简单案例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918A8AA-0DF4-4FF5-9BA8-E4DE2CF5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Gothic Std B</vt:lpstr>
      <vt:lpstr>等线</vt:lpstr>
      <vt:lpstr>微软雅黑</vt:lpstr>
      <vt:lpstr>Arial</vt:lpstr>
      <vt:lpstr>Calibri Light</vt:lpstr>
      <vt:lpstr>Impact</vt:lpstr>
      <vt:lpstr>1_Office 主题</vt:lpstr>
      <vt:lpstr>2_Office 主题</vt:lpstr>
      <vt:lpstr>Sqlmap 视频课程</vt:lpstr>
      <vt:lpstr>PowerPoint 演示文稿</vt:lpstr>
      <vt:lpstr>Tamper脚本结构介绍</vt:lpstr>
      <vt:lpstr>PowerPoint 演示文稿</vt:lpstr>
      <vt:lpstr>Tamper函数介绍</vt:lpstr>
      <vt:lpstr>PowerPoint 演示文稿</vt:lpstr>
      <vt:lpstr>dependencies函数介绍</vt:lpstr>
      <vt:lpstr>PowerPoint 演示文稿</vt:lpstr>
      <vt:lpstr>简单案例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Sqlmap 视频课程</dc:title>
  <dc:creator/>
  <cp:lastModifiedBy>MC Y</cp:lastModifiedBy>
  <cp:revision>40</cp:revision>
  <dcterms:created xsi:type="dcterms:W3CDTF">2018-08-20T13:57:00Z</dcterms:created>
  <dcterms:modified xsi:type="dcterms:W3CDTF">2019-10-17T09:45:10Z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