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4"/>
  </p:notesMasterIdLst>
  <p:sldIdLst>
    <p:sldId id="257" r:id="rId3"/>
    <p:sldId id="258" r:id="rId4"/>
    <p:sldId id="259" r:id="rId5"/>
    <p:sldId id="261" r:id="rId6"/>
    <p:sldId id="262" r:id="rId7"/>
    <p:sldId id="263" r:id="rId8"/>
    <p:sldId id="273" r:id="rId9"/>
    <p:sldId id="275" r:id="rId10"/>
    <p:sldId id="277" r:id="rId11"/>
    <p:sldId id="272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48C9-EC73-45AE-A8B1-538AA0BAAD48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2A1D1-B5B3-47D8-9FD5-329E00794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2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 视频课程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Tamper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脚本分析 支持所有类型数据库的脚本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31B2D2C-5DE2-4E2E-99BB-160F9224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>
            <a:off x="1224280" y="2684145"/>
            <a:ext cx="4650105" cy="550545"/>
            <a:chOff x="3702051" y="2079943"/>
            <a:chExt cx="4650419" cy="55054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79943"/>
              <a:ext cx="408050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Tamper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脚本常量文件</a:t>
              </a: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430135" y="2671763"/>
            <a:ext cx="3164523" cy="546100"/>
            <a:chOff x="4322762" y="4113213"/>
            <a:chExt cx="3164524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26581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Tamper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欢迎关注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>
            <a:off x="1224280" y="2684145"/>
            <a:ext cx="4650105" cy="550545"/>
            <a:chOff x="3702051" y="2079943"/>
            <a:chExt cx="4650419" cy="55054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79943"/>
              <a:ext cx="408050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Tamper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脚本常量文件</a:t>
              </a: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430135" y="2671763"/>
            <a:ext cx="3164523" cy="546100"/>
            <a:chOff x="4322762" y="4113213"/>
            <a:chExt cx="3164524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26581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Tamper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36035" y="3163570"/>
            <a:ext cx="45199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Tamper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脚本常量文件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520" y="514985"/>
            <a:ext cx="10982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Tamper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脚本常量文件</a:t>
            </a: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40" y="1019810"/>
            <a:ext cx="7132955" cy="57169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Tamper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77724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分析支持所有类型数据库的脚本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1529080"/>
            <a:ext cx="9671050" cy="46329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77724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分析</a:t>
            </a:r>
            <a:r>
              <a:rPr lang="en-US" altLang="zh-CN">
                <a:solidFill>
                  <a:schemeClr val="bg1"/>
                </a:solidFill>
              </a:rPr>
              <a:t>apostrophemask.py</a:t>
            </a: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05" y="1551940"/>
            <a:ext cx="7337425" cy="4845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77724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分析</a:t>
            </a:r>
            <a:r>
              <a:rPr lang="en-US" altLang="zh-CN">
                <a:solidFill>
                  <a:schemeClr val="bg1"/>
                </a:solidFill>
              </a:rPr>
              <a:t>base64encode.py</a:t>
            </a: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35" y="1268730"/>
            <a:ext cx="8456930" cy="4876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77724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分析</a:t>
            </a:r>
            <a:r>
              <a:rPr lang="en-US" altLang="zh-CN">
                <a:solidFill>
                  <a:schemeClr val="bg1"/>
                </a:solidFill>
              </a:rPr>
              <a:t>multiplespaces.py</a:t>
            </a: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35" y="1343660"/>
            <a:ext cx="8389620" cy="5206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宽屏</PresentationFormat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Adobe Gothic Std B</vt:lpstr>
      <vt:lpstr>等线</vt:lpstr>
      <vt:lpstr>微软雅黑</vt:lpstr>
      <vt:lpstr>Arial</vt:lpstr>
      <vt:lpstr>Calibri Light</vt:lpstr>
      <vt:lpstr>Impact</vt:lpstr>
      <vt:lpstr>1_Office 主题</vt:lpstr>
      <vt:lpstr>2_Office 主题</vt:lpstr>
      <vt:lpstr>Sqlmap 视频课程</vt:lpstr>
      <vt:lpstr>PowerPoint 演示文稿</vt:lpstr>
      <vt:lpstr>Tamper脚本常量文件</vt:lpstr>
      <vt:lpstr>PowerPoint 演示文稿</vt:lpstr>
      <vt:lpstr> Tamper分析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Sqlmap 视频课程</dc:title>
  <dc:creator/>
  <cp:lastModifiedBy>MC Y</cp:lastModifiedBy>
  <cp:revision>53</cp:revision>
  <dcterms:created xsi:type="dcterms:W3CDTF">2018-08-20T13:57:00Z</dcterms:created>
  <dcterms:modified xsi:type="dcterms:W3CDTF">2019-10-17T09:45:45Z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