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1761-3794-445A-930D-1D9176FCDA4F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525A-0BA7-451D-A1D1-5C8A0AACEF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00F9E-EB1E-412D-AC5A-C119DE809AB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ADF8-E049-45B6-ACBF-51E2E75958B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7311-0845-4C3D-A6DC-54D45F97421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549A5-BE4E-488B-85ED-13D80511649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C73F-CB96-48F0-8BF5-456E9C08A51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10F0D-1F13-405D-BDEB-7C1973C8758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3E748-902C-4101-B8E5-9B59AA79286B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9797B-1485-413A-B6C3-4F73FA5EEC3E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B74F4-8E3F-482F-A0E9-EBCE11653B5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1605-0BA6-420C-9CB3-186E34D9776E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7A0E7-76B7-4EBE-867D-9096F966D688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28556-371A-4DB5-AC03-C543419D160A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92ABA-A23B-4500-A51B-1979ED6E050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E22E-A30D-41B7-B979-DF92CDC9F42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4165F-AE54-4212-A2AA-90DCE44FA21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3F36-97D4-46B9-BB9B-4E08C5B0B796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F0066-FC18-4832-ABB6-D9CFCDB9753E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14C4E-5361-4D85-A442-552DF17F9506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68BE6-E946-4E74-9F24-56586283981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EC621-F2C6-4887-8248-CBD015DDD18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8340F-C868-4035-95A4-79F1EC6D52B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5AE931-A854-4FCA-A5D7-EB7A7EFAE67B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Sqlmap Tamper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脚本分析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MSSQL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89C198-8DD3-4CA0-914A-186A3B1F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580" y="687070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根据名称判断作用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" y="1894840"/>
            <a:ext cx="11592560" cy="1842135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ECC04-30F5-4C88-9715-EE7EA3EE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340360" y="2684145"/>
            <a:ext cx="5588001" cy="1490345"/>
            <a:chOff x="4298950" y="2273618"/>
            <a:chExt cx="5588001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5573713" cy="550545"/>
              <a:chOff x="3702051" y="2079943"/>
              <a:chExt cx="5573709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500379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适合于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MSSQL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Tamper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脚本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脚本分析方法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904548" y="2656523"/>
            <a:ext cx="4695825" cy="1458912"/>
            <a:chOff x="4298950" y="4113213"/>
            <a:chExt cx="469582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脚本分析过程中的学习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34544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根据名称判断作用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1BBF8CE-C634-44CD-BB31-E5B73E2F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欢迎关注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619F6A4-1E4D-4AD3-B3CF-DA3BC276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340360" y="2684145"/>
            <a:ext cx="5588001" cy="1490345"/>
            <a:chOff x="4298950" y="2273618"/>
            <a:chExt cx="5588001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5573713" cy="550545"/>
              <a:chOff x="3702051" y="2079943"/>
              <a:chExt cx="5573709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500379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适合于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MSSQL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Tamper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脚本</a:t>
                </a: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27432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脚本分析方法</a:t>
              </a: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904548" y="2656523"/>
            <a:ext cx="4695825" cy="1458912"/>
            <a:chOff x="4298950" y="4113213"/>
            <a:chExt cx="469582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9175" y="4113213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脚本分析过程中的学习</a:t>
              </a: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9175" y="5024438"/>
              <a:ext cx="34544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根据名称判断作用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4F2280E-F178-4B03-B416-D4E54821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84830" y="3081655"/>
            <a:ext cx="60217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适合于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MSSQL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Tamper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35054DA-A751-47F7-9F43-D64D14A7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514985"/>
            <a:ext cx="10982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适合于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MSSQL</a:t>
            </a: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Tamper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4520" y="1146810"/>
            <a:ext cx="11459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支持</a:t>
            </a:r>
            <a:r>
              <a:rPr lang="en-US" altLang="zh-CN">
                <a:solidFill>
                  <a:schemeClr val="bg1"/>
                </a:solidFill>
              </a:rPr>
              <a:t>MSSQL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</a:rPr>
              <a:t>Tamper</a:t>
            </a:r>
            <a:r>
              <a:rPr lang="zh-CN" altLang="en-US">
                <a:solidFill>
                  <a:schemeClr val="bg1"/>
                </a:solidFill>
              </a:rPr>
              <a:t>脚本，也可能支持其他类型的数据库。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" y="1877695"/>
            <a:ext cx="10652760" cy="438658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0E024-8CE8-4A3A-91D7-F22969AA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脚本分析方法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3BD1BA-72F4-4819-B077-C5EEA12A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05" y="666115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分析过程重点：如果只是使用直接看注释即可，需要二次开发就需要修改</a:t>
            </a:r>
            <a:r>
              <a:rPr lang="en-US" altLang="zh-CN">
                <a:solidFill>
                  <a:schemeClr val="bg1"/>
                </a:solidFill>
              </a:rPr>
              <a:t>payload</a:t>
            </a:r>
            <a:r>
              <a:rPr lang="zh-CN" altLang="en-US">
                <a:solidFill>
                  <a:schemeClr val="bg1"/>
                </a:solidFill>
              </a:rPr>
              <a:t>内容。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70" y="1145540"/>
            <a:ext cx="4118610" cy="551053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9E540C-6722-4B7B-801B-79DF70E9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95980" y="3163570"/>
            <a:ext cx="53994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脚本分析过程中的学习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F4FCF2-D93C-4B2D-A63F-C4175353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6025" y="731520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>
                <a:solidFill>
                  <a:schemeClr val="bg1"/>
                </a:solidFill>
              </a:rPr>
              <a:t>分析</a:t>
            </a:r>
            <a:r>
              <a:rPr lang="en-US" altLang="zh-CN">
                <a:solidFill>
                  <a:schemeClr val="bg1"/>
                </a:solidFill>
              </a:rPr>
              <a:t>Tamper</a:t>
            </a:r>
            <a:r>
              <a:rPr lang="zh-CN" altLang="en-US">
                <a:solidFill>
                  <a:schemeClr val="bg1"/>
                </a:solidFill>
              </a:rPr>
              <a:t>脚本可以学习绕过技巧以及其他技巧，例如</a:t>
            </a:r>
            <a:r>
              <a:rPr lang="en-US" altLang="zh-CN">
                <a:solidFill>
                  <a:schemeClr val="bg1"/>
                </a:solidFill>
              </a:rPr>
              <a:t>space2mssqlblank.py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05" y="1099820"/>
            <a:ext cx="6151245" cy="549783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FDBB52-6B72-4308-B5F3-D5301D7A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030345" y="3163570"/>
            <a:ext cx="41313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根据名称判断作用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314B827-2865-48D2-98A2-6ED2BD44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www.itjc8.com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Gothic Std B</vt:lpstr>
      <vt:lpstr>等线</vt:lpstr>
      <vt:lpstr>微软雅黑</vt:lpstr>
      <vt:lpstr>Arial</vt:lpstr>
      <vt:lpstr>Calibri Light</vt:lpstr>
      <vt:lpstr>Impact</vt:lpstr>
      <vt:lpstr>1_Office 主题</vt:lpstr>
      <vt:lpstr>2_Office 主题</vt:lpstr>
      <vt:lpstr>Sqlmap 视频课程</vt:lpstr>
      <vt:lpstr>PowerPoint 演示文稿</vt:lpstr>
      <vt:lpstr>适合于MSSQLTamper脚本</vt:lpstr>
      <vt:lpstr>PowerPoint 演示文稿</vt:lpstr>
      <vt:lpstr>脚本分析方法</vt:lpstr>
      <vt:lpstr>PowerPoint 演示文稿</vt:lpstr>
      <vt:lpstr>脚本分析过程中的学习</vt:lpstr>
      <vt:lpstr>PowerPoint 演示文稿</vt:lpstr>
      <vt:lpstr>根据名称判断作用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Sqlmap 视频课程</dc:title>
  <dc:creator/>
  <cp:lastModifiedBy>MC Y</cp:lastModifiedBy>
  <cp:revision>57</cp:revision>
  <dcterms:created xsi:type="dcterms:W3CDTF">2018-08-20T13:57:00Z</dcterms:created>
  <dcterms:modified xsi:type="dcterms:W3CDTF">2019-10-17T09:46:06Z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