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6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 命令执行自动化工具基本使用（Linux拼接符补充）</a:t>
            </a:r>
            <a:endParaRPr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commix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工具基本使用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61861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commix -u http://192.168.1.106/cmd3.php?cmd=127.0.0.1 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145" y="1986915"/>
            <a:ext cx="10058400" cy="45281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62685" y="2886075"/>
            <a:ext cx="4652010" cy="1489075"/>
            <a:chOff x="4298950" y="2274888"/>
            <a:chExt cx="46520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637722" cy="549275"/>
              <a:chOff x="3702051" y="2081213"/>
              <a:chExt cx="463772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06781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Linux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命令拼接符补充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46138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commix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工具介绍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39548" y="2885758"/>
            <a:ext cx="5467985" cy="1458912"/>
            <a:chOff x="4298950" y="4113213"/>
            <a:chExt cx="546798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88378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commix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帮助信息简要介绍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17258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commix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工具基本使用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62685" y="2886075"/>
            <a:ext cx="4652010" cy="1489075"/>
            <a:chOff x="4298950" y="2274888"/>
            <a:chExt cx="46520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637722" cy="549275"/>
              <a:chOff x="3702051" y="2081213"/>
              <a:chExt cx="463772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06781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Linux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命令拼接符补充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46138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commix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工具介绍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39548" y="2885758"/>
            <a:ext cx="5467985" cy="1458912"/>
            <a:chOff x="4298950" y="4113213"/>
            <a:chExt cx="546798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88378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commix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帮助信息简要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17258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commix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工具基本使用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命令拼接符补充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命令拼接符补充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4039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Linux shell</a:t>
            </a:r>
            <a:r>
              <a:rPr lang="zh-CN" altLang="en-US">
                <a:solidFill>
                  <a:schemeClr val="bg1"/>
                </a:solidFill>
              </a:rPr>
              <a:t>下的命令拼接符还有  </a:t>
            </a:r>
            <a:r>
              <a:rPr lang="en-US" altLang="zh-CN">
                <a:solidFill>
                  <a:schemeClr val="bg1"/>
                </a:solidFill>
              </a:rPr>
              <a:t>&amp;  &amp;&amp;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2641600"/>
            <a:ext cx="10600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其中 </a:t>
            </a:r>
            <a:r>
              <a:rPr lang="en-US" altLang="zh-CN">
                <a:solidFill>
                  <a:schemeClr val="bg1"/>
                </a:solidFill>
              </a:rPr>
              <a:t>&amp;  </a:t>
            </a:r>
            <a:r>
              <a:rPr lang="zh-CN" altLang="en-US">
                <a:solidFill>
                  <a:schemeClr val="bg1"/>
                </a:solidFill>
              </a:rPr>
              <a:t>无论前边语句真假都会执行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&amp;&amp;  </a:t>
            </a:r>
            <a:r>
              <a:rPr lang="zh-CN" altLang="en-US">
                <a:solidFill>
                  <a:schemeClr val="bg1"/>
                </a:solidFill>
              </a:rPr>
              <a:t>只有前边语句为真，才会执行后边语句。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8565" y="3163570"/>
            <a:ext cx="467487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commix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63500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commix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Commix是一个使用Python开发的漏洞测试工具，这个工具是为了方便的检测一个请求是否存在命令注入漏洞，并且对其进行测试，在其作者发布的最新版本中支持直接直接导入burp的历史记录进行检测，大大提高了易用性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331851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项目地址：https://github.com/stasinopoulos/commix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284855" y="3081655"/>
            <a:ext cx="58712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commix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帮助信息简要介绍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385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commix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帮助信息简要介绍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Kali linux</a:t>
            </a:r>
            <a:r>
              <a:rPr lang="zh-CN" altLang="en-US">
                <a:solidFill>
                  <a:schemeClr val="bg1"/>
                </a:solidFill>
              </a:rPr>
              <a:t>自带了</a:t>
            </a:r>
            <a:r>
              <a:rPr lang="en-US" altLang="zh-CN">
                <a:solidFill>
                  <a:schemeClr val="bg1"/>
                </a:solidFill>
              </a:rPr>
              <a:t>commix</a:t>
            </a:r>
            <a:r>
              <a:rPr lang="zh-CN" altLang="en-US">
                <a:solidFill>
                  <a:schemeClr val="bg1"/>
                </a:solidFill>
              </a:rPr>
              <a:t>可以直接使用。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commix -h </a:t>
            </a:r>
            <a:r>
              <a:rPr lang="zh-CN" altLang="en-US">
                <a:solidFill>
                  <a:schemeClr val="bg1"/>
                </a:solidFill>
              </a:rPr>
              <a:t>获取帮助信息。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255" y="2323465"/>
            <a:ext cx="8364855" cy="4427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40760" y="3081655"/>
            <a:ext cx="511048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commix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工具基本使用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  <p:tag name="KSO_WM_SLIDE_MODEL_TYPE" val="cover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演示</Application>
  <PresentationFormat>宽屏</PresentationFormat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命令执行示例代码分析</vt:lpstr>
      <vt:lpstr>PowerPoint 演示文稿</vt:lpstr>
      <vt:lpstr>Kali linux测试环境搭建</vt:lpstr>
      <vt:lpstr>PowerPoint 演示文稿</vt:lpstr>
      <vt:lpstr>命令执行漏洞拼接符介绍</vt:lpstr>
      <vt:lpstr>PowerPoint 演示文稿</vt:lpstr>
      <vt:lpstr>命令执行漏洞利用演示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144</cp:revision>
  <dcterms:created xsi:type="dcterms:W3CDTF">2018-08-20T13:57:00Z</dcterms:created>
  <dcterms:modified xsi:type="dcterms:W3CDTF">2019-01-01T01:02:22Z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